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theme/themeOverride4.xml" ContentType="application/vnd.openxmlformats-officedocument.themeOverride+xml"/>
  <Override PartName="/ppt/notesSlides/notesSlide3.xml" ContentType="application/vnd.openxmlformats-officedocument.presentationml.notesSlide+xml"/>
  <Override PartName="/ppt/theme/themeOverride5.xml" ContentType="application/vnd.openxmlformats-officedocument.themeOverride+xml"/>
  <Override PartName="/ppt/notesSlides/notesSlide4.xml" ContentType="application/vnd.openxmlformats-officedocument.presentationml.notesSlide+xml"/>
  <Override PartName="/ppt/theme/themeOverride6.xml" ContentType="application/vnd.openxmlformats-officedocument.themeOverride+xml"/>
  <Override PartName="/ppt/theme/themeOverride7.xml" ContentType="application/vnd.openxmlformats-officedocument.themeOverride+xml"/>
  <Override PartName="/ppt/notesSlides/notesSlide5.xml" ContentType="application/vnd.openxmlformats-officedocument.presentationml.notesSlide+xml"/>
  <Override PartName="/ppt/theme/themeOverride8.xml" ContentType="application/vnd.openxmlformats-officedocument.themeOverride+xml"/>
  <Override PartName="/ppt/notesSlides/notesSlide6.xml" ContentType="application/vnd.openxmlformats-officedocument.presentationml.notesSlide+xml"/>
  <Override PartName="/ppt/theme/themeOverride9.xml" ContentType="application/vnd.openxmlformats-officedocument.themeOverride+xml"/>
  <Override PartName="/ppt/notesSlides/notesSlide7.xml" ContentType="application/vnd.openxmlformats-officedocument.presentationml.notesSlide+xml"/>
  <Override PartName="/ppt/theme/themeOverride10.xml" ContentType="application/vnd.openxmlformats-officedocument.themeOverride+xml"/>
  <Override PartName="/ppt/notesSlides/notesSlide8.xml" ContentType="application/vnd.openxmlformats-officedocument.presentationml.notesSlide+xml"/>
  <Override PartName="/ppt/theme/themeOverride11.xml" ContentType="application/vnd.openxmlformats-officedocument.themeOverride+xml"/>
  <Override PartName="/ppt/notesSlides/notesSlide9.xml" ContentType="application/vnd.openxmlformats-officedocument.presentationml.notesSlide+xml"/>
  <Override PartName="/ppt/theme/themeOverride12.xml" ContentType="application/vnd.openxmlformats-officedocument.themeOverride+xml"/>
  <Override PartName="/ppt/notesSlides/notesSlide10.xml" ContentType="application/vnd.openxmlformats-officedocument.presentationml.notesSlide+xml"/>
  <Override PartName="/ppt/theme/themeOverride13.xml" ContentType="application/vnd.openxmlformats-officedocument.themeOverride+xml"/>
  <Override PartName="/ppt/notesSlides/notesSlide11.xml" ContentType="application/vnd.openxmlformats-officedocument.presentationml.notesSlide+xml"/>
  <Override PartName="/ppt/theme/themeOverride14.xml" ContentType="application/vnd.openxmlformats-officedocument.themeOverride+xml"/>
  <Override PartName="/ppt/notesSlides/notesSlide12.xml" ContentType="application/vnd.openxmlformats-officedocument.presentationml.notesSlide+xml"/>
  <Override PartName="/ppt/theme/themeOverride15.xml" ContentType="application/vnd.openxmlformats-officedocument.themeOverride+xml"/>
  <Override PartName="/ppt/notesSlides/notesSlide13.xml" ContentType="application/vnd.openxmlformats-officedocument.presentationml.notesSl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ags/tag2.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94" r:id="rId2"/>
    <p:sldId id="258" r:id="rId3"/>
    <p:sldId id="405" r:id="rId4"/>
    <p:sldId id="432" r:id="rId5"/>
    <p:sldId id="433" r:id="rId6"/>
    <p:sldId id="351" r:id="rId7"/>
    <p:sldId id="404" r:id="rId8"/>
    <p:sldId id="408" r:id="rId9"/>
    <p:sldId id="409" r:id="rId10"/>
    <p:sldId id="434" r:id="rId11"/>
    <p:sldId id="435" r:id="rId12"/>
    <p:sldId id="436" r:id="rId13"/>
    <p:sldId id="437" r:id="rId14"/>
    <p:sldId id="438" r:id="rId15"/>
    <p:sldId id="410" r:id="rId16"/>
    <p:sldId id="411" r:id="rId17"/>
    <p:sldId id="439" r:id="rId18"/>
    <p:sldId id="440" r:id="rId19"/>
    <p:sldId id="441" r:id="rId20"/>
    <p:sldId id="444" r:id="rId21"/>
    <p:sldId id="445" r:id="rId22"/>
    <p:sldId id="446" r:id="rId23"/>
    <p:sldId id="442" r:id="rId24"/>
    <p:sldId id="443" r:id="rId25"/>
    <p:sldId id="447" r:id="rId26"/>
    <p:sldId id="293" r:id="rId27"/>
  </p:sldIdLst>
  <p:sldSz cx="12192000" cy="6858000"/>
  <p:notesSz cx="6858000" cy="9144000"/>
  <p:embeddedFontLst>
    <p:embeddedFont>
      <p:font typeface="等线" panose="02010600030101010101" pitchFamily="2" charset="-122"/>
      <p:regular r:id="rId29"/>
      <p:bold r:id="rId30"/>
    </p:embeddedFont>
    <p:embeddedFont>
      <p:font typeface="等线 Light" panose="02010600030101010101" pitchFamily="2" charset="-122"/>
      <p:regular r:id="rId31"/>
    </p:embeddedFont>
    <p:embeddedFont>
      <p:font typeface="黑体" panose="02010609060101010101" pitchFamily="49" charset="-122"/>
      <p:regular r:id="rId32"/>
    </p:embeddedFont>
    <p:embeddedFont>
      <p:font typeface="华文细黑" panose="02010600040101010101" pitchFamily="2" charset="-122"/>
      <p:regular r:id="rId33"/>
    </p:embeddedFont>
    <p:embeddedFont>
      <p:font typeface="楷体" panose="02010609060101010101" pitchFamily="49" charset="-122"/>
      <p:regular r:id="rId34"/>
    </p:embeddedFont>
    <p:embeddedFont>
      <p:font typeface="Century Gothic" panose="020B0502020202020204" pitchFamily="34" charset="0"/>
      <p:regular r:id="rId35"/>
      <p:bold r:id="rId36"/>
      <p:italic r:id="rId37"/>
      <p:boldItalic r:id="rId38"/>
    </p:embeddedFont>
  </p:embeddedFontLst>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65">
          <p15:clr>
            <a:srgbClr val="A4A3A4"/>
          </p15:clr>
        </p15:guide>
        <p15:guide id="2" pos="29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1E22"/>
    <a:srgbClr val="576271"/>
    <a:srgbClr val="095286"/>
    <a:srgbClr val="960000"/>
    <a:srgbClr val="EF3030"/>
    <a:srgbClr val="F42B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showGuides="1">
      <p:cViewPr varScale="1">
        <p:scale>
          <a:sx n="102" d="100"/>
          <a:sy n="102" d="100"/>
        </p:scale>
        <p:origin x="344" y="76"/>
      </p:cViewPr>
      <p:guideLst>
        <p:guide orient="horz" pos="565"/>
        <p:guide pos="29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桐 连" userId="e9c44c2c75738217" providerId="LiveId" clId="{6C0596BF-52BE-4EEA-8303-36C8D32A2479}"/>
    <pc:docChg chg="undo custSel addSld delSld modSld">
      <pc:chgData name="桐 连" userId="e9c44c2c75738217" providerId="LiveId" clId="{6C0596BF-52BE-4EEA-8303-36C8D32A2479}" dt="2024-05-24T12:25:33.038" v="731" actId="20577"/>
      <pc:docMkLst>
        <pc:docMk/>
      </pc:docMkLst>
      <pc:sldChg chg="delSp modSp mod">
        <pc:chgData name="桐 连" userId="e9c44c2c75738217" providerId="LiveId" clId="{6C0596BF-52BE-4EEA-8303-36C8D32A2479}" dt="2024-05-24T12:25:33.038" v="731" actId="20577"/>
        <pc:sldMkLst>
          <pc:docMk/>
          <pc:sldMk cId="0" sldId="293"/>
        </pc:sldMkLst>
        <pc:spChg chg="mod">
          <ac:chgData name="桐 连" userId="e9c44c2c75738217" providerId="LiveId" clId="{6C0596BF-52BE-4EEA-8303-36C8D32A2479}" dt="2024-05-24T12:24:46.583" v="708" actId="20577"/>
          <ac:spMkLst>
            <pc:docMk/>
            <pc:sldMk cId="0" sldId="293"/>
            <ac:spMk id="4" creationId="{98A72321-C631-05C3-B433-4CF295F93FEF}"/>
          </ac:spMkLst>
        </pc:spChg>
        <pc:spChg chg="mod">
          <ac:chgData name="桐 连" userId="e9c44c2c75738217" providerId="LiveId" clId="{6C0596BF-52BE-4EEA-8303-36C8D32A2479}" dt="2024-05-24T12:25:33.038" v="731" actId="20577"/>
          <ac:spMkLst>
            <pc:docMk/>
            <pc:sldMk cId="0" sldId="293"/>
            <ac:spMk id="5" creationId="{3C6F60D7-926F-3725-217D-722737683651}"/>
          </ac:spMkLst>
        </pc:spChg>
        <pc:spChg chg="del mod">
          <ac:chgData name="桐 连" userId="e9c44c2c75738217" providerId="LiveId" clId="{6C0596BF-52BE-4EEA-8303-36C8D32A2479}" dt="2024-05-24T12:21:31.260" v="541" actId="478"/>
          <ac:spMkLst>
            <pc:docMk/>
            <pc:sldMk cId="0" sldId="293"/>
            <ac:spMk id="16" creationId="{7623F31B-5129-E45D-C82E-043C73369B42}"/>
          </ac:spMkLst>
        </pc:spChg>
      </pc:sldChg>
      <pc:sldChg chg="modSp mod">
        <pc:chgData name="桐 连" userId="e9c44c2c75738217" providerId="LiveId" clId="{6C0596BF-52BE-4EEA-8303-36C8D32A2479}" dt="2024-05-24T12:03:43.647" v="45"/>
        <pc:sldMkLst>
          <pc:docMk/>
          <pc:sldMk cId="98715015" sldId="410"/>
        </pc:sldMkLst>
        <pc:spChg chg="mod">
          <ac:chgData name="桐 连" userId="e9c44c2c75738217" providerId="LiveId" clId="{6C0596BF-52BE-4EEA-8303-36C8D32A2479}" dt="2024-05-24T12:03:43.647" v="45"/>
          <ac:spMkLst>
            <pc:docMk/>
            <pc:sldMk cId="98715015" sldId="410"/>
            <ac:spMk id="5" creationId="{8E861F44-7AE4-8F7A-502F-7B958F4999C3}"/>
          </ac:spMkLst>
        </pc:spChg>
        <pc:spChg chg="mod">
          <ac:chgData name="桐 连" userId="e9c44c2c75738217" providerId="LiveId" clId="{6C0596BF-52BE-4EEA-8303-36C8D32A2479}" dt="2024-05-24T12:03:35.749" v="26"/>
          <ac:spMkLst>
            <pc:docMk/>
            <pc:sldMk cId="98715015" sldId="410"/>
            <ac:spMk id="9" creationId="{00000000-0000-0000-0000-000000000000}"/>
          </ac:spMkLst>
        </pc:spChg>
      </pc:sldChg>
      <pc:sldChg chg="addSp delSp modSp mod delAnim">
        <pc:chgData name="桐 连" userId="e9c44c2c75738217" providerId="LiveId" clId="{6C0596BF-52BE-4EEA-8303-36C8D32A2479}" dt="2024-05-24T12:07:49.677" v="129" actId="1076"/>
        <pc:sldMkLst>
          <pc:docMk/>
          <pc:sldMk cId="3396472692" sldId="411"/>
        </pc:sldMkLst>
        <pc:spChg chg="add mod">
          <ac:chgData name="桐 连" userId="e9c44c2c75738217" providerId="LiveId" clId="{6C0596BF-52BE-4EEA-8303-36C8D32A2479}" dt="2024-05-24T12:06:47.812" v="102" actId="1076"/>
          <ac:spMkLst>
            <pc:docMk/>
            <pc:sldMk cId="3396472692" sldId="411"/>
            <ac:spMk id="2" creationId="{AFB7F865-E35D-8B87-F2B8-41C00A55C07F}"/>
          </ac:spMkLst>
        </pc:spChg>
        <pc:spChg chg="add mod">
          <ac:chgData name="桐 连" userId="e9c44c2c75738217" providerId="LiveId" clId="{6C0596BF-52BE-4EEA-8303-36C8D32A2479}" dt="2024-05-24T12:07:49.677" v="129" actId="1076"/>
          <ac:spMkLst>
            <pc:docMk/>
            <pc:sldMk cId="3396472692" sldId="411"/>
            <ac:spMk id="3" creationId="{BD9E6016-CFD2-C6CE-EED3-11FC69734D4D}"/>
          </ac:spMkLst>
        </pc:spChg>
        <pc:spChg chg="add">
          <ac:chgData name="桐 连" userId="e9c44c2c75738217" providerId="LiveId" clId="{6C0596BF-52BE-4EEA-8303-36C8D32A2479}" dt="2024-05-24T12:06:56.636" v="104"/>
          <ac:spMkLst>
            <pc:docMk/>
            <pc:sldMk cId="3396472692" sldId="411"/>
            <ac:spMk id="4" creationId="{F230D2F9-EA63-32D1-8233-478BFB78CEF1}"/>
          </ac:spMkLst>
        </pc:spChg>
        <pc:spChg chg="mod">
          <ac:chgData name="桐 连" userId="e9c44c2c75738217" providerId="LiveId" clId="{6C0596BF-52BE-4EEA-8303-36C8D32A2479}" dt="2024-05-24T12:06:38.852" v="79" actId="1076"/>
          <ac:spMkLst>
            <pc:docMk/>
            <pc:sldMk cId="3396472692" sldId="411"/>
            <ac:spMk id="9" creationId="{00000000-0000-0000-0000-000000000000}"/>
          </ac:spMkLst>
        </pc:spChg>
        <pc:spChg chg="mod topLvl">
          <ac:chgData name="桐 连" userId="e9c44c2c75738217" providerId="LiveId" clId="{6C0596BF-52BE-4EEA-8303-36C8D32A2479}" dt="2024-05-24T12:06:31.374" v="71" actId="478"/>
          <ac:spMkLst>
            <pc:docMk/>
            <pc:sldMk cId="3396472692" sldId="411"/>
            <ac:spMk id="30" creationId="{00000000-0000-0000-0000-000000000000}"/>
          </ac:spMkLst>
        </pc:spChg>
        <pc:spChg chg="del topLvl">
          <ac:chgData name="桐 连" userId="e9c44c2c75738217" providerId="LiveId" clId="{6C0596BF-52BE-4EEA-8303-36C8D32A2479}" dt="2024-05-24T12:06:31.374" v="71" actId="478"/>
          <ac:spMkLst>
            <pc:docMk/>
            <pc:sldMk cId="3396472692" sldId="411"/>
            <ac:spMk id="33" creationId="{00000000-0000-0000-0000-000000000000}"/>
          </ac:spMkLst>
        </pc:spChg>
        <pc:grpChg chg="del">
          <ac:chgData name="桐 连" userId="e9c44c2c75738217" providerId="LiveId" clId="{6C0596BF-52BE-4EEA-8303-36C8D32A2479}" dt="2024-05-24T12:06:31.374" v="71" actId="478"/>
          <ac:grpSpMkLst>
            <pc:docMk/>
            <pc:sldMk cId="3396472692" sldId="411"/>
            <ac:grpSpMk id="5" creationId="{00000000-0000-0000-0000-000000000000}"/>
          </ac:grpSpMkLst>
        </pc:grpChg>
        <pc:grpChg chg="del">
          <ac:chgData name="桐 连" userId="e9c44c2c75738217" providerId="LiveId" clId="{6C0596BF-52BE-4EEA-8303-36C8D32A2479}" dt="2024-05-24T12:06:37.393" v="78" actId="478"/>
          <ac:grpSpMkLst>
            <pc:docMk/>
            <pc:sldMk cId="3396472692" sldId="411"/>
            <ac:grpSpMk id="6" creationId="{00000000-0000-0000-0000-000000000000}"/>
          </ac:grpSpMkLst>
        </pc:grpChg>
        <pc:grpChg chg="del">
          <ac:chgData name="桐 连" userId="e9c44c2c75738217" providerId="LiveId" clId="{6C0596BF-52BE-4EEA-8303-36C8D32A2479}" dt="2024-05-24T12:06:32.135" v="72" actId="478"/>
          <ac:grpSpMkLst>
            <pc:docMk/>
            <pc:sldMk cId="3396472692" sldId="411"/>
            <ac:grpSpMk id="10" creationId="{00000000-0000-0000-0000-000000000000}"/>
          </ac:grpSpMkLst>
        </pc:grpChg>
        <pc:grpChg chg="del">
          <ac:chgData name="桐 连" userId="e9c44c2c75738217" providerId="LiveId" clId="{6C0596BF-52BE-4EEA-8303-36C8D32A2479}" dt="2024-05-24T12:06:33.033" v="73" actId="478"/>
          <ac:grpSpMkLst>
            <pc:docMk/>
            <pc:sldMk cId="3396472692" sldId="411"/>
            <ac:grpSpMk id="11" creationId="{00000000-0000-0000-0000-000000000000}"/>
          </ac:grpSpMkLst>
        </pc:grpChg>
        <pc:grpChg chg="del">
          <ac:chgData name="桐 连" userId="e9c44c2c75738217" providerId="LiveId" clId="{6C0596BF-52BE-4EEA-8303-36C8D32A2479}" dt="2024-05-24T12:06:33.701" v="74" actId="478"/>
          <ac:grpSpMkLst>
            <pc:docMk/>
            <pc:sldMk cId="3396472692" sldId="411"/>
            <ac:grpSpMk id="12" creationId="{00000000-0000-0000-0000-000000000000}"/>
          </ac:grpSpMkLst>
        </pc:grpChg>
        <pc:picChg chg="del">
          <ac:chgData name="桐 连" userId="e9c44c2c75738217" providerId="LiveId" clId="{6C0596BF-52BE-4EEA-8303-36C8D32A2479}" dt="2024-05-24T12:06:34.015" v="75" actId="478"/>
          <ac:picMkLst>
            <pc:docMk/>
            <pc:sldMk cId="3396472692" sldId="411"/>
            <ac:picMk id="17" creationId="{00000000-0000-0000-0000-000000000000}"/>
          </ac:picMkLst>
        </pc:picChg>
      </pc:sldChg>
      <pc:sldChg chg="delSp modSp del mod">
        <pc:chgData name="桐 连" userId="e9c44c2c75738217" providerId="LiveId" clId="{6C0596BF-52BE-4EEA-8303-36C8D32A2479}" dt="2024-05-24T12:08:09.078" v="136" actId="47"/>
        <pc:sldMkLst>
          <pc:docMk/>
          <pc:sldMk cId="3219683057" sldId="413"/>
        </pc:sldMkLst>
        <pc:spChg chg="del">
          <ac:chgData name="桐 连" userId="e9c44c2c75738217" providerId="LiveId" clId="{6C0596BF-52BE-4EEA-8303-36C8D32A2479}" dt="2024-05-24T12:07:55.842" v="133" actId="478"/>
          <ac:spMkLst>
            <pc:docMk/>
            <pc:sldMk cId="3219683057" sldId="413"/>
            <ac:spMk id="15" creationId="{674CC168-E08A-D13E-E7E4-DABF8C3C0047}"/>
          </ac:spMkLst>
        </pc:spChg>
        <pc:spChg chg="del">
          <ac:chgData name="桐 连" userId="e9c44c2c75738217" providerId="LiveId" clId="{6C0596BF-52BE-4EEA-8303-36C8D32A2479}" dt="2024-05-24T12:07:56.998" v="134" actId="478"/>
          <ac:spMkLst>
            <pc:docMk/>
            <pc:sldMk cId="3219683057" sldId="413"/>
            <ac:spMk id="16" creationId="{E3BFCAE7-1398-297E-CEE9-FE8E40FB5F56}"/>
          </ac:spMkLst>
        </pc:spChg>
        <pc:picChg chg="del">
          <ac:chgData name="桐 连" userId="e9c44c2c75738217" providerId="LiveId" clId="{6C0596BF-52BE-4EEA-8303-36C8D32A2479}" dt="2024-05-24T12:07:53.778" v="130" actId="478"/>
          <ac:picMkLst>
            <pc:docMk/>
            <pc:sldMk cId="3219683057" sldId="413"/>
            <ac:picMk id="12" creationId="{161ECB9A-AAE0-8FB1-7B47-7FDB93A5EA26}"/>
          </ac:picMkLst>
        </pc:picChg>
        <pc:picChg chg="del mod">
          <ac:chgData name="桐 连" userId="e9c44c2c75738217" providerId="LiveId" clId="{6C0596BF-52BE-4EEA-8303-36C8D32A2479}" dt="2024-05-24T12:07:54.386" v="132" actId="478"/>
          <ac:picMkLst>
            <pc:docMk/>
            <pc:sldMk cId="3219683057" sldId="413"/>
            <ac:picMk id="14" creationId="{7FF3B130-BE99-04F2-25BA-C45E63D14838}"/>
          </ac:picMkLst>
        </pc:picChg>
        <pc:picChg chg="del">
          <ac:chgData name="桐 连" userId="e9c44c2c75738217" providerId="LiveId" clId="{6C0596BF-52BE-4EEA-8303-36C8D32A2479}" dt="2024-05-24T12:07:57.416" v="135" actId="478"/>
          <ac:picMkLst>
            <pc:docMk/>
            <pc:sldMk cId="3219683057" sldId="413"/>
            <ac:picMk id="18" creationId="{C1BEC783-F30A-483E-9DE3-04BA5101CBA6}"/>
          </ac:picMkLst>
        </pc:picChg>
      </pc:sldChg>
      <pc:sldChg chg="del">
        <pc:chgData name="桐 连" userId="e9c44c2c75738217" providerId="LiveId" clId="{6C0596BF-52BE-4EEA-8303-36C8D32A2479}" dt="2024-05-24T12:19:16.632" v="464" actId="47"/>
        <pc:sldMkLst>
          <pc:docMk/>
          <pc:sldMk cId="4131839747" sldId="414"/>
        </pc:sldMkLst>
      </pc:sldChg>
      <pc:sldChg chg="del">
        <pc:chgData name="桐 连" userId="e9c44c2c75738217" providerId="LiveId" clId="{6C0596BF-52BE-4EEA-8303-36C8D32A2479}" dt="2024-05-24T12:19:18.070" v="465" actId="47"/>
        <pc:sldMkLst>
          <pc:docMk/>
          <pc:sldMk cId="3026633975" sldId="415"/>
        </pc:sldMkLst>
      </pc:sldChg>
      <pc:sldChg chg="del">
        <pc:chgData name="桐 连" userId="e9c44c2c75738217" providerId="LiveId" clId="{6C0596BF-52BE-4EEA-8303-36C8D32A2479}" dt="2024-05-24T12:19:19.939" v="467" actId="47"/>
        <pc:sldMkLst>
          <pc:docMk/>
          <pc:sldMk cId="1923579102" sldId="416"/>
        </pc:sldMkLst>
      </pc:sldChg>
      <pc:sldChg chg="del">
        <pc:chgData name="桐 连" userId="e9c44c2c75738217" providerId="LiveId" clId="{6C0596BF-52BE-4EEA-8303-36C8D32A2479}" dt="2024-05-24T12:19:21.675" v="469" actId="47"/>
        <pc:sldMkLst>
          <pc:docMk/>
          <pc:sldMk cId="2626469552" sldId="417"/>
        </pc:sldMkLst>
      </pc:sldChg>
      <pc:sldChg chg="del">
        <pc:chgData name="桐 连" userId="e9c44c2c75738217" providerId="LiveId" clId="{6C0596BF-52BE-4EEA-8303-36C8D32A2479}" dt="2024-05-24T12:19:21.161" v="468" actId="47"/>
        <pc:sldMkLst>
          <pc:docMk/>
          <pc:sldMk cId="1710880863" sldId="418"/>
        </pc:sldMkLst>
      </pc:sldChg>
      <pc:sldChg chg="del">
        <pc:chgData name="桐 连" userId="e9c44c2c75738217" providerId="LiveId" clId="{6C0596BF-52BE-4EEA-8303-36C8D32A2479}" dt="2024-05-24T12:19:22.062" v="470" actId="47"/>
        <pc:sldMkLst>
          <pc:docMk/>
          <pc:sldMk cId="1232742854" sldId="419"/>
        </pc:sldMkLst>
      </pc:sldChg>
      <pc:sldChg chg="del">
        <pc:chgData name="桐 连" userId="e9c44c2c75738217" providerId="LiveId" clId="{6C0596BF-52BE-4EEA-8303-36C8D32A2479}" dt="2024-05-24T12:19:22.468" v="471" actId="47"/>
        <pc:sldMkLst>
          <pc:docMk/>
          <pc:sldMk cId="1554045667" sldId="420"/>
        </pc:sldMkLst>
      </pc:sldChg>
      <pc:sldChg chg="del">
        <pc:chgData name="桐 连" userId="e9c44c2c75738217" providerId="LiveId" clId="{6C0596BF-52BE-4EEA-8303-36C8D32A2479}" dt="2024-05-24T12:19:22.851" v="472" actId="47"/>
        <pc:sldMkLst>
          <pc:docMk/>
          <pc:sldMk cId="63899013" sldId="421"/>
        </pc:sldMkLst>
      </pc:sldChg>
      <pc:sldChg chg="del">
        <pc:chgData name="桐 连" userId="e9c44c2c75738217" providerId="LiveId" clId="{6C0596BF-52BE-4EEA-8303-36C8D32A2479}" dt="2024-05-24T12:19:23.229" v="473" actId="47"/>
        <pc:sldMkLst>
          <pc:docMk/>
          <pc:sldMk cId="760371024" sldId="422"/>
        </pc:sldMkLst>
      </pc:sldChg>
      <pc:sldChg chg="del">
        <pc:chgData name="桐 连" userId="e9c44c2c75738217" providerId="LiveId" clId="{6C0596BF-52BE-4EEA-8303-36C8D32A2479}" dt="2024-05-24T12:19:23.706" v="474" actId="47"/>
        <pc:sldMkLst>
          <pc:docMk/>
          <pc:sldMk cId="4052208907" sldId="423"/>
        </pc:sldMkLst>
      </pc:sldChg>
      <pc:sldChg chg="del">
        <pc:chgData name="桐 连" userId="e9c44c2c75738217" providerId="LiveId" clId="{6C0596BF-52BE-4EEA-8303-36C8D32A2479}" dt="2024-05-24T12:19:24.150" v="475" actId="47"/>
        <pc:sldMkLst>
          <pc:docMk/>
          <pc:sldMk cId="2604081000" sldId="424"/>
        </pc:sldMkLst>
      </pc:sldChg>
      <pc:sldChg chg="del">
        <pc:chgData name="桐 连" userId="e9c44c2c75738217" providerId="LiveId" clId="{6C0596BF-52BE-4EEA-8303-36C8D32A2479}" dt="2024-05-24T12:19:24.552" v="476" actId="47"/>
        <pc:sldMkLst>
          <pc:docMk/>
          <pc:sldMk cId="381666810" sldId="425"/>
        </pc:sldMkLst>
      </pc:sldChg>
      <pc:sldChg chg="del">
        <pc:chgData name="桐 连" userId="e9c44c2c75738217" providerId="LiveId" clId="{6C0596BF-52BE-4EEA-8303-36C8D32A2479}" dt="2024-05-24T12:19:19.332" v="466" actId="47"/>
        <pc:sldMkLst>
          <pc:docMk/>
          <pc:sldMk cId="2272465063" sldId="426"/>
        </pc:sldMkLst>
      </pc:sldChg>
      <pc:sldChg chg="del">
        <pc:chgData name="桐 连" userId="e9c44c2c75738217" providerId="LiveId" clId="{6C0596BF-52BE-4EEA-8303-36C8D32A2479}" dt="2024-05-24T12:19:24.956" v="477" actId="47"/>
        <pc:sldMkLst>
          <pc:docMk/>
          <pc:sldMk cId="4048008557" sldId="427"/>
        </pc:sldMkLst>
      </pc:sldChg>
      <pc:sldChg chg="del">
        <pc:chgData name="桐 连" userId="e9c44c2c75738217" providerId="LiveId" clId="{6C0596BF-52BE-4EEA-8303-36C8D32A2479}" dt="2024-05-24T12:19:25.370" v="478" actId="47"/>
        <pc:sldMkLst>
          <pc:docMk/>
          <pc:sldMk cId="3322101883" sldId="428"/>
        </pc:sldMkLst>
      </pc:sldChg>
      <pc:sldChg chg="del">
        <pc:chgData name="桐 连" userId="e9c44c2c75738217" providerId="LiveId" clId="{6C0596BF-52BE-4EEA-8303-36C8D32A2479}" dt="2024-05-24T12:19:25.722" v="479" actId="47"/>
        <pc:sldMkLst>
          <pc:docMk/>
          <pc:sldMk cId="1140568455" sldId="430"/>
        </pc:sldMkLst>
      </pc:sldChg>
      <pc:sldChg chg="del">
        <pc:chgData name="桐 连" userId="e9c44c2c75738217" providerId="LiveId" clId="{6C0596BF-52BE-4EEA-8303-36C8D32A2479}" dt="2024-05-24T12:19:26.061" v="480" actId="47"/>
        <pc:sldMkLst>
          <pc:docMk/>
          <pc:sldMk cId="501035491" sldId="431"/>
        </pc:sldMkLst>
      </pc:sldChg>
      <pc:sldChg chg="addSp delSp modSp mod">
        <pc:chgData name="桐 连" userId="e9c44c2c75738217" providerId="LiveId" clId="{6C0596BF-52BE-4EEA-8303-36C8D32A2479}" dt="2024-05-24T12:02:30.926" v="6" actId="1076"/>
        <pc:sldMkLst>
          <pc:docMk/>
          <pc:sldMk cId="789109330" sldId="437"/>
        </pc:sldMkLst>
        <pc:spChg chg="mod">
          <ac:chgData name="桐 连" userId="e9c44c2c75738217" providerId="LiveId" clId="{6C0596BF-52BE-4EEA-8303-36C8D32A2479}" dt="2024-05-24T12:02:14.438" v="3" actId="207"/>
          <ac:spMkLst>
            <pc:docMk/>
            <pc:sldMk cId="789109330" sldId="437"/>
            <ac:spMk id="8" creationId="{568756CF-AD79-9899-92A7-F12CDF46AFCD}"/>
          </ac:spMkLst>
        </pc:spChg>
        <pc:spChg chg="del">
          <ac:chgData name="桐 连" userId="e9c44c2c75738217" providerId="LiveId" clId="{6C0596BF-52BE-4EEA-8303-36C8D32A2479}" dt="2024-05-24T12:02:26.003" v="5" actId="478"/>
          <ac:spMkLst>
            <pc:docMk/>
            <pc:sldMk cId="789109330" sldId="437"/>
            <ac:spMk id="13" creationId="{BB13FC44-AB54-998B-223D-6D7D248D39B3}"/>
          </ac:spMkLst>
        </pc:spChg>
        <pc:graphicFrameChg chg="add mod">
          <ac:chgData name="桐 连" userId="e9c44c2c75738217" providerId="LiveId" clId="{6C0596BF-52BE-4EEA-8303-36C8D32A2479}" dt="2024-05-24T12:02:30.926" v="6" actId="1076"/>
          <ac:graphicFrameMkLst>
            <pc:docMk/>
            <pc:sldMk cId="789109330" sldId="437"/>
            <ac:graphicFrameMk id="3" creationId="{FB38E844-ACBE-B38C-2EED-919D9A4F78CB}"/>
          </ac:graphicFrameMkLst>
        </pc:graphicFrameChg>
      </pc:sldChg>
      <pc:sldChg chg="addSp delSp modSp mod">
        <pc:chgData name="桐 连" userId="e9c44c2c75738217" providerId="LiveId" clId="{6C0596BF-52BE-4EEA-8303-36C8D32A2479}" dt="2024-05-24T12:03:18.331" v="20" actId="1076"/>
        <pc:sldMkLst>
          <pc:docMk/>
          <pc:sldMk cId="1929989313" sldId="438"/>
        </pc:sldMkLst>
        <pc:spChg chg="add mod">
          <ac:chgData name="桐 连" userId="e9c44c2c75738217" providerId="LiveId" clId="{6C0596BF-52BE-4EEA-8303-36C8D32A2479}" dt="2024-05-24T12:03:18.331" v="20" actId="1076"/>
          <ac:spMkLst>
            <pc:docMk/>
            <pc:sldMk cId="1929989313" sldId="438"/>
            <ac:spMk id="5" creationId="{BA37E898-BF85-78B8-9DA6-D6D0841E7944}"/>
          </ac:spMkLst>
        </pc:spChg>
        <pc:spChg chg="mod">
          <ac:chgData name="桐 连" userId="e9c44c2c75738217" providerId="LiveId" clId="{6C0596BF-52BE-4EEA-8303-36C8D32A2479}" dt="2024-05-24T12:02:55.447" v="11" actId="207"/>
          <ac:spMkLst>
            <pc:docMk/>
            <pc:sldMk cId="1929989313" sldId="438"/>
            <ac:spMk id="8" creationId="{568756CF-AD79-9899-92A7-F12CDF46AFCD}"/>
          </ac:spMkLst>
        </pc:spChg>
        <pc:graphicFrameChg chg="del mod modGraphic">
          <ac:chgData name="桐 连" userId="e9c44c2c75738217" providerId="LiveId" clId="{6C0596BF-52BE-4EEA-8303-36C8D32A2479}" dt="2024-05-24T12:02:59.683" v="14" actId="478"/>
          <ac:graphicFrameMkLst>
            <pc:docMk/>
            <pc:sldMk cId="1929989313" sldId="438"/>
            <ac:graphicFrameMk id="3" creationId="{FB38E844-ACBE-B38C-2EED-919D9A4F78CB}"/>
          </ac:graphicFrameMkLst>
        </pc:graphicFrameChg>
      </pc:sldChg>
      <pc:sldChg chg="addSp modSp mod">
        <pc:chgData name="桐 连" userId="e9c44c2c75738217" providerId="LiveId" clId="{6C0596BF-52BE-4EEA-8303-36C8D32A2479}" dt="2024-05-24T12:09:22.262" v="170" actId="1076"/>
        <pc:sldMkLst>
          <pc:docMk/>
          <pc:sldMk cId="4237198157" sldId="439"/>
        </pc:sldMkLst>
        <pc:spChg chg="mod">
          <ac:chgData name="桐 连" userId="e9c44c2c75738217" providerId="LiveId" clId="{6C0596BF-52BE-4EEA-8303-36C8D32A2479}" dt="2024-05-24T12:09:01.159" v="164" actId="1076"/>
          <ac:spMkLst>
            <pc:docMk/>
            <pc:sldMk cId="4237198157" sldId="439"/>
            <ac:spMk id="3" creationId="{BD9E6016-CFD2-C6CE-EED3-11FC69734D4D}"/>
          </ac:spMkLst>
        </pc:spChg>
        <pc:spChg chg="add mod">
          <ac:chgData name="桐 连" userId="e9c44c2c75738217" providerId="LiveId" clId="{6C0596BF-52BE-4EEA-8303-36C8D32A2479}" dt="2024-05-24T12:08:26.724" v="140" actId="1076"/>
          <ac:spMkLst>
            <pc:docMk/>
            <pc:sldMk cId="4237198157" sldId="439"/>
            <ac:spMk id="4" creationId="{AAB329C3-1460-4B56-2C6E-735D6D820D67}"/>
          </ac:spMkLst>
        </pc:spChg>
        <pc:spChg chg="add">
          <ac:chgData name="桐 连" userId="e9c44c2c75738217" providerId="LiveId" clId="{6C0596BF-52BE-4EEA-8303-36C8D32A2479}" dt="2024-05-24T12:08:28.655" v="141"/>
          <ac:spMkLst>
            <pc:docMk/>
            <pc:sldMk cId="4237198157" sldId="439"/>
            <ac:spMk id="5" creationId="{95C8F058-A6AF-1B2C-020B-2766AA298FB6}"/>
          </ac:spMkLst>
        </pc:spChg>
        <pc:spChg chg="add mod">
          <ac:chgData name="桐 连" userId="e9c44c2c75738217" providerId="LiveId" clId="{6C0596BF-52BE-4EEA-8303-36C8D32A2479}" dt="2024-05-24T12:09:22.262" v="170" actId="1076"/>
          <ac:spMkLst>
            <pc:docMk/>
            <pc:sldMk cId="4237198157" sldId="439"/>
            <ac:spMk id="6" creationId="{69407541-3F7F-29A3-54CE-B9BF6E98BD2D}"/>
          </ac:spMkLst>
        </pc:spChg>
        <pc:spChg chg="add">
          <ac:chgData name="桐 连" userId="e9c44c2c75738217" providerId="LiveId" clId="{6C0596BF-52BE-4EEA-8303-36C8D32A2479}" dt="2024-05-24T12:09:09.283" v="166"/>
          <ac:spMkLst>
            <pc:docMk/>
            <pc:sldMk cId="4237198157" sldId="439"/>
            <ac:spMk id="7" creationId="{421DB6CC-765F-3C53-D84A-0FEDE74FEBEF}"/>
          </ac:spMkLst>
        </pc:spChg>
      </pc:sldChg>
      <pc:sldChg chg="addSp delSp modSp mod">
        <pc:chgData name="桐 连" userId="e9c44c2c75738217" providerId="LiveId" clId="{6C0596BF-52BE-4EEA-8303-36C8D32A2479}" dt="2024-05-24T12:20:37.650" v="534"/>
        <pc:sldMkLst>
          <pc:docMk/>
          <pc:sldMk cId="2866020162" sldId="440"/>
        </pc:sldMkLst>
        <pc:spChg chg="mod">
          <ac:chgData name="桐 连" userId="e9c44c2c75738217" providerId="LiveId" clId="{6C0596BF-52BE-4EEA-8303-36C8D32A2479}" dt="2024-05-24T12:09:45.804" v="193"/>
          <ac:spMkLst>
            <pc:docMk/>
            <pc:sldMk cId="2866020162" sldId="440"/>
            <ac:spMk id="2" creationId="{AFB7F865-E35D-8B87-F2B8-41C00A55C07F}"/>
          </ac:spMkLst>
        </pc:spChg>
        <pc:spChg chg="del mod">
          <ac:chgData name="桐 连" userId="e9c44c2c75738217" providerId="LiveId" clId="{6C0596BF-52BE-4EEA-8303-36C8D32A2479}" dt="2024-05-24T12:09:39.349" v="173" actId="478"/>
          <ac:spMkLst>
            <pc:docMk/>
            <pc:sldMk cId="2866020162" sldId="440"/>
            <ac:spMk id="3" creationId="{BD9E6016-CFD2-C6CE-EED3-11FC69734D4D}"/>
          </ac:spMkLst>
        </pc:spChg>
        <pc:spChg chg="add mod">
          <ac:chgData name="桐 连" userId="e9c44c2c75738217" providerId="LiveId" clId="{6C0596BF-52BE-4EEA-8303-36C8D32A2479}" dt="2024-05-24T12:10:35.318" v="203" actId="1076"/>
          <ac:spMkLst>
            <pc:docMk/>
            <pc:sldMk cId="2866020162" sldId="440"/>
            <ac:spMk id="4" creationId="{BB0FD61B-F2A3-CFAF-6681-CF44B3783155}"/>
          </ac:spMkLst>
        </pc:spChg>
        <pc:spChg chg="del">
          <ac:chgData name="桐 连" userId="e9c44c2c75738217" providerId="LiveId" clId="{6C0596BF-52BE-4EEA-8303-36C8D32A2479}" dt="2024-05-24T12:09:38.436" v="172" actId="478"/>
          <ac:spMkLst>
            <pc:docMk/>
            <pc:sldMk cId="2866020162" sldId="440"/>
            <ac:spMk id="6" creationId="{69407541-3F7F-29A3-54CE-B9BF6E98BD2D}"/>
          </ac:spMkLst>
        </pc:spChg>
        <pc:spChg chg="mod">
          <ac:chgData name="桐 连" userId="e9c44c2c75738217" providerId="LiveId" clId="{6C0596BF-52BE-4EEA-8303-36C8D32A2479}" dt="2024-05-24T12:20:37.650" v="534"/>
          <ac:spMkLst>
            <pc:docMk/>
            <pc:sldMk cId="2866020162" sldId="440"/>
            <ac:spMk id="9" creationId="{00000000-0000-0000-0000-000000000000}"/>
          </ac:spMkLst>
        </pc:spChg>
      </pc:sldChg>
      <pc:sldChg chg="addSp delSp modSp mod">
        <pc:chgData name="桐 连" userId="e9c44c2c75738217" providerId="LiveId" clId="{6C0596BF-52BE-4EEA-8303-36C8D32A2479}" dt="2024-05-24T12:12:06.804" v="227" actId="1076"/>
        <pc:sldMkLst>
          <pc:docMk/>
          <pc:sldMk cId="42366400" sldId="441"/>
        </pc:sldMkLst>
        <pc:spChg chg="add del mod">
          <ac:chgData name="桐 连" userId="e9c44c2c75738217" providerId="LiveId" clId="{6C0596BF-52BE-4EEA-8303-36C8D32A2479}" dt="2024-05-24T12:11:15.706" v="209" actId="47"/>
          <ac:spMkLst>
            <pc:docMk/>
            <pc:sldMk cId="42366400" sldId="441"/>
            <ac:spMk id="4" creationId="{BB0FD61B-F2A3-CFAF-6681-CF44B3783155}"/>
          </ac:spMkLst>
        </pc:spChg>
        <pc:spChg chg="add mod">
          <ac:chgData name="桐 连" userId="e9c44c2c75738217" providerId="LiveId" clId="{6C0596BF-52BE-4EEA-8303-36C8D32A2479}" dt="2024-05-24T12:11:44.754" v="219" actId="1076"/>
          <ac:spMkLst>
            <pc:docMk/>
            <pc:sldMk cId="42366400" sldId="441"/>
            <ac:spMk id="5" creationId="{55B20CF1-4200-ACD2-A875-9733E07D06E8}"/>
          </ac:spMkLst>
        </pc:spChg>
        <pc:spChg chg="add mod">
          <ac:chgData name="桐 连" userId="e9c44c2c75738217" providerId="LiveId" clId="{6C0596BF-52BE-4EEA-8303-36C8D32A2479}" dt="2024-05-24T12:12:06.804" v="227" actId="1076"/>
          <ac:spMkLst>
            <pc:docMk/>
            <pc:sldMk cId="42366400" sldId="441"/>
            <ac:spMk id="7" creationId="{860418D5-04D9-7D18-5FC1-293883801EA6}"/>
          </ac:spMkLst>
        </pc:spChg>
        <pc:picChg chg="add mod">
          <ac:chgData name="桐 连" userId="e9c44c2c75738217" providerId="LiveId" clId="{6C0596BF-52BE-4EEA-8303-36C8D32A2479}" dt="2024-05-24T12:12:02.464" v="225" actId="1076"/>
          <ac:picMkLst>
            <pc:docMk/>
            <pc:sldMk cId="42366400" sldId="441"/>
            <ac:picMk id="10242" creationId="{F6DBA07D-B144-D990-D530-0DA5946558D7}"/>
          </ac:picMkLst>
        </pc:picChg>
      </pc:sldChg>
      <pc:sldChg chg="del">
        <pc:chgData name="桐 连" userId="e9c44c2c75738217" providerId="LiveId" clId="{6C0596BF-52BE-4EEA-8303-36C8D32A2479}" dt="2024-05-24T12:11:01.765" v="204"/>
        <pc:sldMkLst>
          <pc:docMk/>
          <pc:sldMk cId="3232117773" sldId="441"/>
        </pc:sldMkLst>
      </pc:sldChg>
      <pc:sldChg chg="addSp delSp modSp mod">
        <pc:chgData name="桐 连" userId="e9c44c2c75738217" providerId="LiveId" clId="{6C0596BF-52BE-4EEA-8303-36C8D32A2479}" dt="2024-05-24T12:13:51.603" v="313" actId="255"/>
        <pc:sldMkLst>
          <pc:docMk/>
          <pc:sldMk cId="1976246403" sldId="442"/>
        </pc:sldMkLst>
        <pc:spChg chg="mod">
          <ac:chgData name="桐 连" userId="e9c44c2c75738217" providerId="LiveId" clId="{6C0596BF-52BE-4EEA-8303-36C8D32A2479}" dt="2024-05-24T12:12:21.003" v="244"/>
          <ac:spMkLst>
            <pc:docMk/>
            <pc:sldMk cId="1976246403" sldId="442"/>
            <ac:spMk id="2" creationId="{AFB7F865-E35D-8B87-F2B8-41C00A55C07F}"/>
          </ac:spMkLst>
        </pc:spChg>
        <pc:spChg chg="del">
          <ac:chgData name="桐 连" userId="e9c44c2c75738217" providerId="LiveId" clId="{6C0596BF-52BE-4EEA-8303-36C8D32A2479}" dt="2024-05-24T12:12:26.943" v="246" actId="478"/>
          <ac:spMkLst>
            <pc:docMk/>
            <pc:sldMk cId="1976246403" sldId="442"/>
            <ac:spMk id="5" creationId="{55B20CF1-4200-ACD2-A875-9733E07D06E8}"/>
          </ac:spMkLst>
        </pc:spChg>
        <pc:spChg chg="del mod">
          <ac:chgData name="桐 连" userId="e9c44c2c75738217" providerId="LiveId" clId="{6C0596BF-52BE-4EEA-8303-36C8D32A2479}" dt="2024-05-24T12:12:28.552" v="248" actId="478"/>
          <ac:spMkLst>
            <pc:docMk/>
            <pc:sldMk cId="1976246403" sldId="442"/>
            <ac:spMk id="7" creationId="{860418D5-04D9-7D18-5FC1-293883801EA6}"/>
          </ac:spMkLst>
        </pc:spChg>
        <pc:spChg chg="add mod">
          <ac:chgData name="桐 连" userId="e9c44c2c75738217" providerId="LiveId" clId="{6C0596BF-52BE-4EEA-8303-36C8D32A2479}" dt="2024-05-24T12:13:51.603" v="313" actId="255"/>
          <ac:spMkLst>
            <pc:docMk/>
            <pc:sldMk cId="1976246403" sldId="442"/>
            <ac:spMk id="8" creationId="{2C05F3A8-8526-7627-3FD0-C8CA290E30FD}"/>
          </ac:spMkLst>
        </pc:spChg>
        <pc:picChg chg="add mod">
          <ac:chgData name="桐 连" userId="e9c44c2c75738217" providerId="LiveId" clId="{6C0596BF-52BE-4EEA-8303-36C8D32A2479}" dt="2024-05-24T12:13:44.748" v="310" actId="14100"/>
          <ac:picMkLst>
            <pc:docMk/>
            <pc:sldMk cId="1976246403" sldId="442"/>
            <ac:picMk id="6" creationId="{4C25A67A-B3A2-74E1-333C-443826C1D011}"/>
          </ac:picMkLst>
        </pc:picChg>
        <pc:picChg chg="add del mod">
          <ac:chgData name="桐 连" userId="e9c44c2c75738217" providerId="LiveId" clId="{6C0596BF-52BE-4EEA-8303-36C8D32A2479}" dt="2024-05-24T12:13:42.977" v="309" actId="22"/>
          <ac:picMkLst>
            <pc:docMk/>
            <pc:sldMk cId="1976246403" sldId="442"/>
            <ac:picMk id="11" creationId="{AFC19350-5D0D-8396-629B-938D3FC01EFA}"/>
          </ac:picMkLst>
        </pc:picChg>
        <pc:picChg chg="del">
          <ac:chgData name="桐 连" userId="e9c44c2c75738217" providerId="LiveId" clId="{6C0596BF-52BE-4EEA-8303-36C8D32A2479}" dt="2024-05-24T12:12:24.217" v="245" actId="478"/>
          <ac:picMkLst>
            <pc:docMk/>
            <pc:sldMk cId="1976246403" sldId="442"/>
            <ac:picMk id="10242" creationId="{F6DBA07D-B144-D990-D530-0DA5946558D7}"/>
          </ac:picMkLst>
        </pc:picChg>
      </pc:sldChg>
      <pc:sldChg chg="add del setBg">
        <pc:chgData name="桐 连" userId="e9c44c2c75738217" providerId="LiveId" clId="{6C0596BF-52BE-4EEA-8303-36C8D32A2479}" dt="2024-05-24T12:11:20.176" v="212"/>
        <pc:sldMkLst>
          <pc:docMk/>
          <pc:sldMk cId="3221450778" sldId="442"/>
        </pc:sldMkLst>
      </pc:sldChg>
      <pc:sldChg chg="add del setBg">
        <pc:chgData name="桐 连" userId="e9c44c2c75738217" providerId="LiveId" clId="{6C0596BF-52BE-4EEA-8303-36C8D32A2479}" dt="2024-05-24T12:11:17.215" v="210"/>
        <pc:sldMkLst>
          <pc:docMk/>
          <pc:sldMk cId="3388087050" sldId="442"/>
        </pc:sldMkLst>
      </pc:sldChg>
      <pc:sldChg chg="addSp delSp modSp mod">
        <pc:chgData name="桐 连" userId="e9c44c2c75738217" providerId="LiveId" clId="{6C0596BF-52BE-4EEA-8303-36C8D32A2479}" dt="2024-05-24T12:19:59.372" v="504"/>
        <pc:sldMkLst>
          <pc:docMk/>
          <pc:sldMk cId="858688998" sldId="443"/>
        </pc:sldMkLst>
        <pc:spChg chg="del">
          <ac:chgData name="桐 连" userId="e9c44c2c75738217" providerId="LiveId" clId="{6C0596BF-52BE-4EEA-8303-36C8D32A2479}" dt="2024-05-24T12:14:13.166" v="321" actId="478"/>
          <ac:spMkLst>
            <pc:docMk/>
            <pc:sldMk cId="858688998" sldId="443"/>
            <ac:spMk id="2" creationId="{AFB7F865-E35D-8B87-F2B8-41C00A55C07F}"/>
          </ac:spMkLst>
        </pc:spChg>
        <pc:spChg chg="add mod">
          <ac:chgData name="桐 连" userId="e9c44c2c75738217" providerId="LiveId" clId="{6C0596BF-52BE-4EEA-8303-36C8D32A2479}" dt="2024-05-24T12:19:59.372" v="504"/>
          <ac:spMkLst>
            <pc:docMk/>
            <pc:sldMk cId="858688998" sldId="443"/>
            <ac:spMk id="7" creationId="{D1BD6DE7-9448-A6C5-F901-39512D1E10C7}"/>
          </ac:spMkLst>
        </pc:spChg>
        <pc:spChg chg="del mod">
          <ac:chgData name="桐 连" userId="e9c44c2c75738217" providerId="LiveId" clId="{6C0596BF-52BE-4EEA-8303-36C8D32A2479}" dt="2024-05-24T12:14:06.612" v="317"/>
          <ac:spMkLst>
            <pc:docMk/>
            <pc:sldMk cId="858688998" sldId="443"/>
            <ac:spMk id="8" creationId="{2C05F3A8-8526-7627-3FD0-C8CA290E30FD}"/>
          </ac:spMkLst>
        </pc:spChg>
        <pc:spChg chg="mod">
          <ac:chgData name="桐 连" userId="e9c44c2c75738217" providerId="LiveId" clId="{6C0596BF-52BE-4EEA-8303-36C8D32A2479}" dt="2024-05-24T12:14:15.404" v="322" actId="1076"/>
          <ac:spMkLst>
            <pc:docMk/>
            <pc:sldMk cId="858688998" sldId="443"/>
            <ac:spMk id="9" creationId="{00000000-0000-0000-0000-000000000000}"/>
          </ac:spMkLst>
        </pc:spChg>
        <pc:picChg chg="add del mod">
          <ac:chgData name="桐 连" userId="e9c44c2c75738217" providerId="LiveId" clId="{6C0596BF-52BE-4EEA-8303-36C8D32A2479}" dt="2024-05-24T12:19:48.435" v="481" actId="478"/>
          <ac:picMkLst>
            <pc:docMk/>
            <pc:sldMk cId="858688998" sldId="443"/>
            <ac:picMk id="5" creationId="{26E90325-E966-2165-5A8E-F565D25E237B}"/>
          </ac:picMkLst>
        </pc:picChg>
        <pc:picChg chg="del">
          <ac:chgData name="桐 连" userId="e9c44c2c75738217" providerId="LiveId" clId="{6C0596BF-52BE-4EEA-8303-36C8D32A2479}" dt="2024-05-24T12:13:57.195" v="314" actId="478"/>
          <ac:picMkLst>
            <pc:docMk/>
            <pc:sldMk cId="858688998" sldId="443"/>
            <ac:picMk id="6" creationId="{4C25A67A-B3A2-74E1-333C-443826C1D011}"/>
          </ac:picMkLst>
        </pc:picChg>
        <pc:picChg chg="add mod">
          <ac:chgData name="桐 连" userId="e9c44c2c75738217" providerId="LiveId" clId="{6C0596BF-52BE-4EEA-8303-36C8D32A2479}" dt="2024-05-24T12:19:53.741" v="484" actId="1076"/>
          <ac:picMkLst>
            <pc:docMk/>
            <pc:sldMk cId="858688998" sldId="443"/>
            <ac:picMk id="11" creationId="{B0E1F69B-9875-D575-2DB6-CDB412A9F3FE}"/>
          </ac:picMkLst>
        </pc:picChg>
      </pc:sldChg>
      <pc:sldChg chg="addSp delSp modSp mod">
        <pc:chgData name="桐 连" userId="e9c44c2c75738217" providerId="LiveId" clId="{6C0596BF-52BE-4EEA-8303-36C8D32A2479}" dt="2024-05-24T12:16:14.096" v="384" actId="1076"/>
        <pc:sldMkLst>
          <pc:docMk/>
          <pc:sldMk cId="3931202210" sldId="444"/>
        </pc:sldMkLst>
        <pc:spChg chg="del mod">
          <ac:chgData name="桐 连" userId="e9c44c2c75738217" providerId="LiveId" clId="{6C0596BF-52BE-4EEA-8303-36C8D32A2479}" dt="2024-05-24T12:14:49.478" v="359"/>
          <ac:spMkLst>
            <pc:docMk/>
            <pc:sldMk cId="3931202210" sldId="444"/>
            <ac:spMk id="5" creationId="{55B20CF1-4200-ACD2-A875-9733E07D06E8}"/>
          </ac:spMkLst>
        </pc:spChg>
        <pc:spChg chg="add del">
          <ac:chgData name="桐 连" userId="e9c44c2c75738217" providerId="LiveId" clId="{6C0596BF-52BE-4EEA-8303-36C8D32A2479}" dt="2024-05-24T12:14:50.920" v="361" actId="22"/>
          <ac:spMkLst>
            <pc:docMk/>
            <pc:sldMk cId="3931202210" sldId="444"/>
            <ac:spMk id="6" creationId="{F86CB3FF-65A9-9DB1-716D-E255BB6B72AD}"/>
          </ac:spMkLst>
        </pc:spChg>
        <pc:spChg chg="del mod">
          <ac:chgData name="桐 连" userId="e9c44c2c75738217" providerId="LiveId" clId="{6C0596BF-52BE-4EEA-8303-36C8D32A2479}" dt="2024-05-24T12:14:49.478" v="357"/>
          <ac:spMkLst>
            <pc:docMk/>
            <pc:sldMk cId="3931202210" sldId="444"/>
            <ac:spMk id="7" creationId="{860418D5-04D9-7D18-5FC1-293883801EA6}"/>
          </ac:spMkLst>
        </pc:spChg>
        <pc:spChg chg="add mod">
          <ac:chgData name="桐 连" userId="e9c44c2c75738217" providerId="LiveId" clId="{6C0596BF-52BE-4EEA-8303-36C8D32A2479}" dt="2024-05-24T12:15:10.177" v="363" actId="1076"/>
          <ac:spMkLst>
            <pc:docMk/>
            <pc:sldMk cId="3931202210" sldId="444"/>
            <ac:spMk id="10" creationId="{26CB03F5-B679-39BB-482C-97DC2D371732}"/>
          </ac:spMkLst>
        </pc:spChg>
        <pc:spChg chg="add mod">
          <ac:chgData name="桐 连" userId="e9c44c2c75738217" providerId="LiveId" clId="{6C0596BF-52BE-4EEA-8303-36C8D32A2479}" dt="2024-05-24T12:15:59.444" v="381" actId="1076"/>
          <ac:spMkLst>
            <pc:docMk/>
            <pc:sldMk cId="3931202210" sldId="444"/>
            <ac:spMk id="12" creationId="{A9DE448B-205F-174E-6DFB-B112E22EC249}"/>
          </ac:spMkLst>
        </pc:spChg>
        <pc:spChg chg="add">
          <ac:chgData name="桐 连" userId="e9c44c2c75738217" providerId="LiveId" clId="{6C0596BF-52BE-4EEA-8303-36C8D32A2479}" dt="2024-05-24T12:15:40.748" v="373" actId="11529"/>
          <ac:spMkLst>
            <pc:docMk/>
            <pc:sldMk cId="3931202210" sldId="444"/>
            <ac:spMk id="13" creationId="{49AD82E6-6F86-7611-9BD1-2984A4B49389}"/>
          </ac:spMkLst>
        </pc:spChg>
        <pc:spChg chg="add mod">
          <ac:chgData name="桐 连" userId="e9c44c2c75738217" providerId="LiveId" clId="{6C0596BF-52BE-4EEA-8303-36C8D32A2479}" dt="2024-05-24T12:16:14.096" v="384" actId="1076"/>
          <ac:spMkLst>
            <pc:docMk/>
            <pc:sldMk cId="3931202210" sldId="444"/>
            <ac:spMk id="15" creationId="{E9487268-4C72-52B0-6DEF-BEAA090BC624}"/>
          </ac:spMkLst>
        </pc:spChg>
        <pc:picChg chg="del">
          <ac:chgData name="桐 连" userId="e9c44c2c75738217" providerId="LiveId" clId="{6C0596BF-52BE-4EEA-8303-36C8D32A2479}" dt="2024-05-24T12:14:44.883" v="353" actId="478"/>
          <ac:picMkLst>
            <pc:docMk/>
            <pc:sldMk cId="3931202210" sldId="444"/>
            <ac:picMk id="10242" creationId="{F6DBA07D-B144-D990-D530-0DA5946558D7}"/>
          </ac:picMkLst>
        </pc:picChg>
        <pc:picChg chg="add mod">
          <ac:chgData name="桐 连" userId="e9c44c2c75738217" providerId="LiveId" clId="{6C0596BF-52BE-4EEA-8303-36C8D32A2479}" dt="2024-05-24T12:15:30.610" v="372" actId="1076"/>
          <ac:picMkLst>
            <pc:docMk/>
            <pc:sldMk cId="3931202210" sldId="444"/>
            <ac:picMk id="12290" creationId="{2C125D71-1051-1E86-BF18-93283862C7DC}"/>
          </ac:picMkLst>
        </pc:picChg>
        <pc:picChg chg="add mod">
          <ac:chgData name="桐 连" userId="e9c44c2c75738217" providerId="LiveId" clId="{6C0596BF-52BE-4EEA-8303-36C8D32A2479}" dt="2024-05-24T12:15:59.444" v="381" actId="1076"/>
          <ac:picMkLst>
            <pc:docMk/>
            <pc:sldMk cId="3931202210" sldId="444"/>
            <ac:picMk id="12292" creationId="{53E4CF6C-723F-611E-1EBA-4D13A7C38C78}"/>
          </ac:picMkLst>
        </pc:picChg>
      </pc:sldChg>
      <pc:sldChg chg="addSp delSp modSp mod">
        <pc:chgData name="桐 连" userId="e9c44c2c75738217" providerId="LiveId" clId="{6C0596BF-52BE-4EEA-8303-36C8D32A2479}" dt="2024-05-24T12:17:07.333" v="402" actId="1076"/>
        <pc:sldMkLst>
          <pc:docMk/>
          <pc:sldMk cId="356688308" sldId="445"/>
        </pc:sldMkLst>
        <pc:spChg chg="add mod">
          <ac:chgData name="桐 连" userId="e9c44c2c75738217" providerId="LiveId" clId="{6C0596BF-52BE-4EEA-8303-36C8D32A2479}" dt="2024-05-24T12:16:32.320" v="395" actId="1076"/>
          <ac:spMkLst>
            <pc:docMk/>
            <pc:sldMk cId="356688308" sldId="445"/>
            <ac:spMk id="5" creationId="{4D184977-BDE1-1F2E-6B61-3B2C18867059}"/>
          </ac:spMkLst>
        </pc:spChg>
        <pc:spChg chg="add mod">
          <ac:chgData name="桐 连" userId="e9c44c2c75738217" providerId="LiveId" clId="{6C0596BF-52BE-4EEA-8303-36C8D32A2479}" dt="2024-05-24T12:17:07.333" v="402" actId="1076"/>
          <ac:spMkLst>
            <pc:docMk/>
            <pc:sldMk cId="356688308" sldId="445"/>
            <ac:spMk id="7" creationId="{8B13B21D-D340-8057-02AF-B2A7B8234312}"/>
          </ac:spMkLst>
        </pc:spChg>
        <pc:spChg chg="del">
          <ac:chgData name="桐 连" userId="e9c44c2c75738217" providerId="LiveId" clId="{6C0596BF-52BE-4EEA-8303-36C8D32A2479}" dt="2024-05-24T12:16:23.207" v="387" actId="478"/>
          <ac:spMkLst>
            <pc:docMk/>
            <pc:sldMk cId="356688308" sldId="445"/>
            <ac:spMk id="10" creationId="{26CB03F5-B679-39BB-482C-97DC2D371732}"/>
          </ac:spMkLst>
        </pc:spChg>
        <pc:spChg chg="del mod">
          <ac:chgData name="桐 连" userId="e9c44c2c75738217" providerId="LiveId" clId="{6C0596BF-52BE-4EEA-8303-36C8D32A2479}" dt="2024-05-24T12:16:25.908" v="393" actId="478"/>
          <ac:spMkLst>
            <pc:docMk/>
            <pc:sldMk cId="356688308" sldId="445"/>
            <ac:spMk id="12" creationId="{A9DE448B-205F-174E-6DFB-B112E22EC249}"/>
          </ac:spMkLst>
        </pc:spChg>
        <pc:spChg chg="del">
          <ac:chgData name="桐 连" userId="e9c44c2c75738217" providerId="LiveId" clId="{6C0596BF-52BE-4EEA-8303-36C8D32A2479}" dt="2024-05-24T12:16:24.409" v="391" actId="478"/>
          <ac:spMkLst>
            <pc:docMk/>
            <pc:sldMk cId="356688308" sldId="445"/>
            <ac:spMk id="13" creationId="{49AD82E6-6F86-7611-9BD1-2984A4B49389}"/>
          </ac:spMkLst>
        </pc:spChg>
        <pc:spChg chg="del mod">
          <ac:chgData name="桐 连" userId="e9c44c2c75738217" providerId="LiveId" clId="{6C0596BF-52BE-4EEA-8303-36C8D32A2479}" dt="2024-05-24T12:16:23.207" v="389"/>
          <ac:spMkLst>
            <pc:docMk/>
            <pc:sldMk cId="356688308" sldId="445"/>
            <ac:spMk id="15" creationId="{E9487268-4C72-52B0-6DEF-BEAA090BC624}"/>
          </ac:spMkLst>
        </pc:spChg>
        <pc:picChg chg="del">
          <ac:chgData name="桐 连" userId="e9c44c2c75738217" providerId="LiveId" clId="{6C0596BF-52BE-4EEA-8303-36C8D32A2479}" dt="2024-05-24T12:16:21.123" v="385" actId="478"/>
          <ac:picMkLst>
            <pc:docMk/>
            <pc:sldMk cId="356688308" sldId="445"/>
            <ac:picMk id="12290" creationId="{2C125D71-1051-1E86-BF18-93283862C7DC}"/>
          </ac:picMkLst>
        </pc:picChg>
        <pc:picChg chg="del">
          <ac:chgData name="桐 连" userId="e9c44c2c75738217" providerId="LiveId" clId="{6C0596BF-52BE-4EEA-8303-36C8D32A2479}" dt="2024-05-24T12:16:23.845" v="390" actId="478"/>
          <ac:picMkLst>
            <pc:docMk/>
            <pc:sldMk cId="356688308" sldId="445"/>
            <ac:picMk id="12292" creationId="{53E4CF6C-723F-611E-1EBA-4D13A7C38C78}"/>
          </ac:picMkLst>
        </pc:picChg>
        <pc:picChg chg="add mod">
          <ac:chgData name="桐 连" userId="e9c44c2c75738217" providerId="LiveId" clId="{6C0596BF-52BE-4EEA-8303-36C8D32A2479}" dt="2024-05-24T12:16:54.924" v="398" actId="1076"/>
          <ac:picMkLst>
            <pc:docMk/>
            <pc:sldMk cId="356688308" sldId="445"/>
            <ac:picMk id="15362" creationId="{4813BE41-BC72-E8AA-C2CF-5DAB223628E9}"/>
          </ac:picMkLst>
        </pc:picChg>
      </pc:sldChg>
      <pc:sldChg chg="addSp delSp modSp mod">
        <pc:chgData name="桐 连" userId="e9c44c2c75738217" providerId="LiveId" clId="{6C0596BF-52BE-4EEA-8303-36C8D32A2479}" dt="2024-05-24T12:18:31.298" v="428" actId="1076"/>
        <pc:sldMkLst>
          <pc:docMk/>
          <pc:sldMk cId="3896811906" sldId="446"/>
        </pc:sldMkLst>
        <pc:spChg chg="del">
          <ac:chgData name="桐 连" userId="e9c44c2c75738217" providerId="LiveId" clId="{6C0596BF-52BE-4EEA-8303-36C8D32A2479}" dt="2024-05-24T12:17:42.771" v="410" actId="478"/>
          <ac:spMkLst>
            <pc:docMk/>
            <pc:sldMk cId="3896811906" sldId="446"/>
            <ac:spMk id="5" creationId="{4D184977-BDE1-1F2E-6B61-3B2C18867059}"/>
          </ac:spMkLst>
        </pc:spChg>
        <pc:spChg chg="add mod">
          <ac:chgData name="桐 连" userId="e9c44c2c75738217" providerId="LiveId" clId="{6C0596BF-52BE-4EEA-8303-36C8D32A2479}" dt="2024-05-24T12:17:44.687" v="411" actId="1076"/>
          <ac:spMkLst>
            <pc:docMk/>
            <pc:sldMk cId="3896811906" sldId="446"/>
            <ac:spMk id="6" creationId="{8B2A42DE-1AB0-D7D6-EF21-03BFE968D241}"/>
          </ac:spMkLst>
        </pc:spChg>
        <pc:spChg chg="del mod">
          <ac:chgData name="桐 连" userId="e9c44c2c75738217" providerId="LiveId" clId="{6C0596BF-52BE-4EEA-8303-36C8D32A2479}" dt="2024-05-24T12:17:28.704" v="406"/>
          <ac:spMkLst>
            <pc:docMk/>
            <pc:sldMk cId="3896811906" sldId="446"/>
            <ac:spMk id="7" creationId="{8B13B21D-D340-8057-02AF-B2A7B8234312}"/>
          </ac:spMkLst>
        </pc:spChg>
        <pc:spChg chg="add mod">
          <ac:chgData name="桐 连" userId="e9c44c2c75738217" providerId="LiveId" clId="{6C0596BF-52BE-4EEA-8303-36C8D32A2479}" dt="2024-05-24T12:18:24.782" v="424" actId="1076"/>
          <ac:spMkLst>
            <pc:docMk/>
            <pc:sldMk cId="3896811906" sldId="446"/>
            <ac:spMk id="10" creationId="{5B6B5FDC-B6DF-D279-30F8-4BAEB75C324E}"/>
          </ac:spMkLst>
        </pc:spChg>
        <pc:picChg chg="del">
          <ac:chgData name="桐 连" userId="e9c44c2c75738217" providerId="LiveId" clId="{6C0596BF-52BE-4EEA-8303-36C8D32A2479}" dt="2024-05-24T12:17:26.367" v="403" actId="478"/>
          <ac:picMkLst>
            <pc:docMk/>
            <pc:sldMk cId="3896811906" sldId="446"/>
            <ac:picMk id="15362" creationId="{4813BE41-BC72-E8AA-C2CF-5DAB223628E9}"/>
          </ac:picMkLst>
        </pc:picChg>
        <pc:picChg chg="add mod">
          <ac:chgData name="桐 连" userId="e9c44c2c75738217" providerId="LiveId" clId="{6C0596BF-52BE-4EEA-8303-36C8D32A2479}" dt="2024-05-24T12:18:26.166" v="425" actId="1076"/>
          <ac:picMkLst>
            <pc:docMk/>
            <pc:sldMk cId="3896811906" sldId="446"/>
            <ac:picMk id="16386" creationId="{DE53C344-6724-BA30-5155-C8DF86335233}"/>
          </ac:picMkLst>
        </pc:picChg>
        <pc:picChg chg="add mod">
          <ac:chgData name="桐 连" userId="e9c44c2c75738217" providerId="LiveId" clId="{6C0596BF-52BE-4EEA-8303-36C8D32A2479}" dt="2024-05-24T12:18:31.298" v="428" actId="1076"/>
          <ac:picMkLst>
            <pc:docMk/>
            <pc:sldMk cId="3896811906" sldId="446"/>
            <ac:picMk id="16388" creationId="{9DE081F2-5D6E-C023-9E36-E990D08EFC1D}"/>
          </ac:picMkLst>
        </pc:picChg>
      </pc:sldChg>
      <pc:sldChg chg="addSp delSp modSp mod">
        <pc:chgData name="桐 连" userId="e9c44c2c75738217" providerId="LiveId" clId="{6C0596BF-52BE-4EEA-8303-36C8D32A2479}" dt="2024-05-24T12:20:27.687" v="528"/>
        <pc:sldMkLst>
          <pc:docMk/>
          <pc:sldMk cId="1618275266" sldId="447"/>
        </pc:sldMkLst>
        <pc:spChg chg="mod">
          <ac:chgData name="桐 连" userId="e9c44c2c75738217" providerId="LiveId" clId="{6C0596BF-52BE-4EEA-8303-36C8D32A2479}" dt="2024-05-24T12:20:27.687" v="528"/>
          <ac:spMkLst>
            <pc:docMk/>
            <pc:sldMk cId="1618275266" sldId="447"/>
            <ac:spMk id="7" creationId="{D1BD6DE7-9448-A6C5-F901-39512D1E10C7}"/>
          </ac:spMkLst>
        </pc:spChg>
        <pc:picChg chg="add mod">
          <ac:chgData name="桐 连" userId="e9c44c2c75738217" providerId="LiveId" clId="{6C0596BF-52BE-4EEA-8303-36C8D32A2479}" dt="2024-05-24T12:20:23.184" v="507" actId="1076"/>
          <ac:picMkLst>
            <pc:docMk/>
            <pc:sldMk cId="1618275266" sldId="447"/>
            <ac:picMk id="3" creationId="{ABF0A7BE-3C55-09F8-15C5-4335F9699193}"/>
          </ac:picMkLst>
        </pc:picChg>
        <pc:picChg chg="del">
          <ac:chgData name="桐 连" userId="e9c44c2c75738217" providerId="LiveId" clId="{6C0596BF-52BE-4EEA-8303-36C8D32A2479}" dt="2024-05-24T12:20:11.744" v="505" actId="478"/>
          <ac:picMkLst>
            <pc:docMk/>
            <pc:sldMk cId="1618275266" sldId="447"/>
            <ac:picMk id="11" creationId="{B0E1F69B-9875-D575-2DB6-CDB412A9F3FE}"/>
          </ac:picMkLst>
        </pc:picChg>
      </pc:sldChg>
    </pc:docChg>
  </pc:docChgLst>
</pc:chgInfo>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DF282C-F96F-4901-B430-85376D98F06C}" type="datetimeFigureOut">
              <a:rPr lang="zh-CN" altLang="en-US" smtClean="0"/>
              <a:t>2024/5/24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52CA30-E27C-4950-A4CF-8DA67250FED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815377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489916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56213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761291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16027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294846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831670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3498521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1077979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559143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995275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776994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45904" t="1737" r="46656" b="85071"/>
          <a:stretch>
            <a:fillRect/>
          </a:stretch>
        </p:blipFill>
        <p:spPr>
          <a:xfrm>
            <a:off x="10813875" y="81551"/>
            <a:ext cx="903266" cy="7766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C7CAB2F-4E2C-45BA-BCE1-0CC571ED26B6}" type="datetimeFigureOut">
              <a:rPr lang="zh-CN" altLang="en-US" smtClean="0"/>
              <a:t>2024/5/24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488FA17-9A60-45DE-8F89-6A54CE928FCA}"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7CAB2F-4E2C-45BA-BCE1-0CC571ED26B6}" type="datetimeFigureOut">
              <a:rPr lang="zh-CN" altLang="en-US" smtClean="0"/>
              <a:t>2024/5/24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88FA17-9A60-45DE-8F89-6A54CE928FC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10.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hemeOverride" Target="../theme/themeOverride1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hemeOverride" Target="../theme/themeOverride1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13.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hemeOverride" Target="../theme/themeOverride14.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15.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6.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7.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8.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9.xml"/><Relationship Id="rId5" Type="http://schemas.openxmlformats.org/officeDocument/2006/relationships/image" Target="../media/image10.jpe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0.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1.xml"/><Relationship Id="rId5" Type="http://schemas.openxmlformats.org/officeDocument/2006/relationships/image" Target="../media/image13.jpe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3.xml"/><Relationship Id="rId5" Type="http://schemas.openxmlformats.org/officeDocument/2006/relationships/image" Target="../media/image16.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4.xml"/><Relationship Id="rId5" Type="http://schemas.openxmlformats.org/officeDocument/2006/relationships/image" Target="../media/image17.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25.xml"/><Relationship Id="rId5" Type="http://schemas.openxmlformats.org/officeDocument/2006/relationships/image" Target="../media/image18.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26.xml"/><Relationship Id="rId6" Type="http://schemas.openxmlformats.org/officeDocument/2006/relationships/image" Target="../media/image4.png"/><Relationship Id="rId5" Type="http://schemas.openxmlformats.org/officeDocument/2006/relationships/image" Target="../media/image19.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3.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4.xml"/><Relationship Id="rId6" Type="http://schemas.openxmlformats.org/officeDocument/2006/relationships/image" Target="../media/image6.jpeg"/><Relationship Id="rId5"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5.xm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6.xml"/><Relationship Id="rId5"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hemeOverride" Target="../theme/themeOverride7.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8.xml"/><Relationship Id="rId6" Type="http://schemas.openxmlformats.org/officeDocument/2006/relationships/image" Target="../media/image8.jpeg"/><Relationship Id="rId5"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9.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pic>
        <p:nvPicPr>
          <p:cNvPr id="12" name="图片 11" descr="资源 2@4x"/>
          <p:cNvPicPr>
            <a:picLocks noChangeAspect="1"/>
          </p:cNvPicPr>
          <p:nvPr/>
        </p:nvPicPr>
        <p:blipFill>
          <a:blip r:embed="rId4"/>
          <a:srcRect/>
          <a:stretch>
            <a:fillRect/>
          </a:stretch>
        </p:blipFill>
        <p:spPr>
          <a:xfrm>
            <a:off x="773273" y="813148"/>
            <a:ext cx="10622280" cy="4173855"/>
          </a:xfrm>
          <a:prstGeom prst="rect">
            <a:avLst/>
          </a:prstGeom>
          <a:effectLst>
            <a:reflection stA="50000" endA="275" endPos="39000" dir="5400000" sy="-100000" algn="bl" rotWithShape="0"/>
          </a:effectLst>
        </p:spPr>
      </p:pic>
      <p:pic>
        <p:nvPicPr>
          <p:cNvPr id="13" name="图片 12" descr="资源 1@4x"/>
          <p:cNvPicPr>
            <a:picLocks noChangeAspect="1"/>
          </p:cNvPicPr>
          <p:nvPr/>
        </p:nvPicPr>
        <p:blipFill>
          <a:blip r:embed="rId5"/>
          <a:srcRect t="-7674" r="52556"/>
          <a:stretch>
            <a:fillRect/>
          </a:stretch>
        </p:blipFill>
        <p:spPr>
          <a:xfrm>
            <a:off x="4813300" y="6059805"/>
            <a:ext cx="1537970" cy="579120"/>
          </a:xfrm>
          <a:prstGeom prst="rect">
            <a:avLst/>
          </a:prstGeom>
        </p:spPr>
      </p:pic>
      <p:sp>
        <p:nvSpPr>
          <p:cNvPr id="14" name="文本框 13"/>
          <p:cNvSpPr txBox="1"/>
          <p:nvPr/>
        </p:nvSpPr>
        <p:spPr>
          <a:xfrm>
            <a:off x="784860" y="1136015"/>
            <a:ext cx="7386955" cy="1107996"/>
          </a:xfrm>
          <a:prstGeom prst="rect">
            <a:avLst/>
          </a:prstGeom>
          <a:noFill/>
        </p:spPr>
        <p:txBody>
          <a:bodyPr wrap="square" rtlCol="0">
            <a:spAutoFit/>
          </a:bodyPr>
          <a:lstStyle/>
          <a:p>
            <a:r>
              <a:rPr lang="zh-CN" altLang="en-US" sz="6600" dirty="0">
                <a:solidFill>
                  <a:schemeClr val="tx2">
                    <a:lumMod val="75000"/>
                  </a:schemeClr>
                </a:solidFill>
                <a:latin typeface="思源黑体 CN Heavy" panose="020B0A00000000000000" charset="-122"/>
                <a:ea typeface="思源黑体 CN Heavy" panose="020B0A00000000000000" charset="-122"/>
                <a:cs typeface="思源黑体 CN Heavy" panose="020B0A00000000000000" charset="-122"/>
              </a:rPr>
              <a:t>动态规划问题</a:t>
            </a:r>
          </a:p>
        </p:txBody>
      </p:sp>
      <p:grpSp>
        <p:nvGrpSpPr>
          <p:cNvPr id="24" name="组合 23"/>
          <p:cNvGrpSpPr/>
          <p:nvPr/>
        </p:nvGrpSpPr>
        <p:grpSpPr>
          <a:xfrm>
            <a:off x="1054735" y="3743325"/>
            <a:ext cx="3872230" cy="369570"/>
            <a:chOff x="1362" y="5789"/>
            <a:chExt cx="6098" cy="582"/>
          </a:xfrm>
        </p:grpSpPr>
        <p:sp>
          <p:nvSpPr>
            <p:cNvPr id="20" name="文本框 19"/>
            <p:cNvSpPr txBox="1"/>
            <p:nvPr/>
          </p:nvSpPr>
          <p:spPr>
            <a:xfrm>
              <a:off x="1706" y="5789"/>
              <a:ext cx="5754" cy="58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cs typeface="楷体" panose="02010609060101010101" pitchFamily="49" charset="-122"/>
                </a:rPr>
                <a:t>第七次第十四周小班课个人资料</a:t>
              </a:r>
              <a:endParaRPr lang="en-US" altLang="zh-CN" dirty="0">
                <a:latin typeface="楷体" panose="02010609060101010101" pitchFamily="49" charset="-122"/>
                <a:ea typeface="楷体" panose="02010609060101010101" pitchFamily="49" charset="-122"/>
                <a:cs typeface="楷体" panose="02010609060101010101" pitchFamily="49" charset="-122"/>
              </a:endParaRPr>
            </a:p>
          </p:txBody>
        </p:sp>
        <p:sp>
          <p:nvSpPr>
            <p:cNvPr id="22" name="Shape 2608"/>
            <p:cNvSpPr/>
            <p:nvPr/>
          </p:nvSpPr>
          <p:spPr>
            <a:xfrm>
              <a:off x="1362" y="5936"/>
              <a:ext cx="350" cy="286"/>
            </a:xfrm>
            <a:custGeom>
              <a:avLst/>
              <a:gdLst/>
              <a:ahLst/>
              <a:cxnLst>
                <a:cxn ang="0">
                  <a:pos x="wd2" y="hd2"/>
                </a:cxn>
                <a:cxn ang="5400000">
                  <a:pos x="wd2" y="hd2"/>
                </a:cxn>
                <a:cxn ang="10800000">
                  <a:pos x="wd2" y="hd2"/>
                </a:cxn>
                <a:cxn ang="16200000">
                  <a:pos x="wd2" y="hd2"/>
                </a:cxn>
              </a:cxnLst>
              <a:rect l="0" t="0" r="r" b="b"/>
              <a:pathLst>
                <a:path w="21600" h="21600" extrusionOk="0">
                  <a:moveTo>
                    <a:pt x="1964" y="3600"/>
                  </a:moveTo>
                  <a:cubicBezTo>
                    <a:pt x="1422" y="3600"/>
                    <a:pt x="982" y="3063"/>
                    <a:pt x="982" y="2400"/>
                  </a:cubicBezTo>
                  <a:cubicBezTo>
                    <a:pt x="982" y="1738"/>
                    <a:pt x="1422" y="1200"/>
                    <a:pt x="1964" y="1200"/>
                  </a:cubicBezTo>
                  <a:cubicBezTo>
                    <a:pt x="2506" y="1200"/>
                    <a:pt x="2945" y="1738"/>
                    <a:pt x="2945" y="2400"/>
                  </a:cubicBezTo>
                  <a:cubicBezTo>
                    <a:pt x="2945" y="3063"/>
                    <a:pt x="2506" y="3600"/>
                    <a:pt x="1964" y="3600"/>
                  </a:cubicBezTo>
                  <a:moveTo>
                    <a:pt x="1964" y="0"/>
                  </a:moveTo>
                  <a:cubicBezTo>
                    <a:pt x="879" y="0"/>
                    <a:pt x="0" y="1075"/>
                    <a:pt x="0" y="2400"/>
                  </a:cubicBezTo>
                  <a:cubicBezTo>
                    <a:pt x="0" y="3726"/>
                    <a:pt x="879" y="4800"/>
                    <a:pt x="1964" y="4800"/>
                  </a:cubicBezTo>
                  <a:cubicBezTo>
                    <a:pt x="3048" y="4800"/>
                    <a:pt x="3927" y="3726"/>
                    <a:pt x="3927" y="2400"/>
                  </a:cubicBezTo>
                  <a:cubicBezTo>
                    <a:pt x="3927" y="1075"/>
                    <a:pt x="3048" y="0"/>
                    <a:pt x="1964" y="0"/>
                  </a:cubicBezTo>
                  <a:moveTo>
                    <a:pt x="1964" y="12000"/>
                  </a:moveTo>
                  <a:cubicBezTo>
                    <a:pt x="1422" y="12000"/>
                    <a:pt x="982" y="11463"/>
                    <a:pt x="982" y="10800"/>
                  </a:cubicBezTo>
                  <a:cubicBezTo>
                    <a:pt x="982" y="10138"/>
                    <a:pt x="1422" y="9600"/>
                    <a:pt x="1964" y="9600"/>
                  </a:cubicBezTo>
                  <a:cubicBezTo>
                    <a:pt x="2506" y="9600"/>
                    <a:pt x="2945" y="10138"/>
                    <a:pt x="2945" y="10800"/>
                  </a:cubicBezTo>
                  <a:cubicBezTo>
                    <a:pt x="2945" y="11463"/>
                    <a:pt x="2506" y="12000"/>
                    <a:pt x="1964" y="12000"/>
                  </a:cubicBezTo>
                  <a:moveTo>
                    <a:pt x="1964" y="8401"/>
                  </a:moveTo>
                  <a:cubicBezTo>
                    <a:pt x="879" y="8401"/>
                    <a:pt x="0" y="9475"/>
                    <a:pt x="0" y="10800"/>
                  </a:cubicBezTo>
                  <a:cubicBezTo>
                    <a:pt x="0" y="12126"/>
                    <a:pt x="879" y="13200"/>
                    <a:pt x="1964" y="13200"/>
                  </a:cubicBezTo>
                  <a:cubicBezTo>
                    <a:pt x="3048" y="13200"/>
                    <a:pt x="3927" y="12126"/>
                    <a:pt x="3927" y="10800"/>
                  </a:cubicBezTo>
                  <a:cubicBezTo>
                    <a:pt x="3927" y="9475"/>
                    <a:pt x="3048" y="8401"/>
                    <a:pt x="1964" y="8401"/>
                  </a:cubicBezTo>
                  <a:moveTo>
                    <a:pt x="19636" y="12000"/>
                  </a:moveTo>
                  <a:lnTo>
                    <a:pt x="7855" y="12000"/>
                  </a:lnTo>
                  <a:cubicBezTo>
                    <a:pt x="7313" y="12000"/>
                    <a:pt x="6873" y="11463"/>
                    <a:pt x="6873" y="10801"/>
                  </a:cubicBezTo>
                  <a:cubicBezTo>
                    <a:pt x="6873" y="10138"/>
                    <a:pt x="7313" y="9600"/>
                    <a:pt x="7855" y="9600"/>
                  </a:cubicBezTo>
                  <a:lnTo>
                    <a:pt x="19636" y="9600"/>
                  </a:lnTo>
                  <a:cubicBezTo>
                    <a:pt x="20178" y="9600"/>
                    <a:pt x="20618" y="10138"/>
                    <a:pt x="20618" y="10801"/>
                  </a:cubicBezTo>
                  <a:cubicBezTo>
                    <a:pt x="20618" y="11463"/>
                    <a:pt x="20178" y="12000"/>
                    <a:pt x="19636" y="12000"/>
                  </a:cubicBezTo>
                  <a:moveTo>
                    <a:pt x="19636" y="8401"/>
                  </a:moveTo>
                  <a:lnTo>
                    <a:pt x="7855" y="8401"/>
                  </a:lnTo>
                  <a:cubicBezTo>
                    <a:pt x="6770" y="8401"/>
                    <a:pt x="5891" y="9475"/>
                    <a:pt x="5891" y="10801"/>
                  </a:cubicBezTo>
                  <a:cubicBezTo>
                    <a:pt x="5891" y="12126"/>
                    <a:pt x="6770" y="13200"/>
                    <a:pt x="7855" y="13200"/>
                  </a:cubicBezTo>
                  <a:lnTo>
                    <a:pt x="19636" y="13200"/>
                  </a:lnTo>
                  <a:cubicBezTo>
                    <a:pt x="20721" y="13200"/>
                    <a:pt x="21600" y="12126"/>
                    <a:pt x="21600" y="10801"/>
                  </a:cubicBezTo>
                  <a:cubicBezTo>
                    <a:pt x="21600" y="9475"/>
                    <a:pt x="20721" y="8401"/>
                    <a:pt x="19636" y="8401"/>
                  </a:cubicBezTo>
                  <a:moveTo>
                    <a:pt x="19636" y="20400"/>
                  </a:moveTo>
                  <a:lnTo>
                    <a:pt x="7855" y="20400"/>
                  </a:lnTo>
                  <a:cubicBezTo>
                    <a:pt x="7313" y="20400"/>
                    <a:pt x="6873" y="19862"/>
                    <a:pt x="6873" y="19200"/>
                  </a:cubicBezTo>
                  <a:cubicBezTo>
                    <a:pt x="6873" y="18538"/>
                    <a:pt x="7313" y="18000"/>
                    <a:pt x="7855" y="18000"/>
                  </a:cubicBezTo>
                  <a:lnTo>
                    <a:pt x="19636" y="18000"/>
                  </a:lnTo>
                  <a:cubicBezTo>
                    <a:pt x="20178" y="18000"/>
                    <a:pt x="20618" y="18538"/>
                    <a:pt x="20618" y="19200"/>
                  </a:cubicBezTo>
                  <a:cubicBezTo>
                    <a:pt x="20618" y="19862"/>
                    <a:pt x="20178" y="20400"/>
                    <a:pt x="19636" y="20400"/>
                  </a:cubicBezTo>
                  <a:moveTo>
                    <a:pt x="19636" y="16800"/>
                  </a:moveTo>
                  <a:lnTo>
                    <a:pt x="7855" y="16800"/>
                  </a:lnTo>
                  <a:cubicBezTo>
                    <a:pt x="6770" y="16800"/>
                    <a:pt x="5891" y="17875"/>
                    <a:pt x="5891" y="19200"/>
                  </a:cubicBezTo>
                  <a:cubicBezTo>
                    <a:pt x="5891" y="20526"/>
                    <a:pt x="6770" y="21600"/>
                    <a:pt x="7855" y="21600"/>
                  </a:cubicBezTo>
                  <a:lnTo>
                    <a:pt x="19636" y="21600"/>
                  </a:lnTo>
                  <a:cubicBezTo>
                    <a:pt x="20721" y="21600"/>
                    <a:pt x="21600" y="20526"/>
                    <a:pt x="21600" y="19200"/>
                  </a:cubicBezTo>
                  <a:cubicBezTo>
                    <a:pt x="21600" y="17875"/>
                    <a:pt x="20721" y="16800"/>
                    <a:pt x="19636" y="16800"/>
                  </a:cubicBezTo>
                  <a:moveTo>
                    <a:pt x="7855" y="1201"/>
                  </a:moveTo>
                  <a:lnTo>
                    <a:pt x="19636" y="1201"/>
                  </a:lnTo>
                  <a:cubicBezTo>
                    <a:pt x="20178" y="1201"/>
                    <a:pt x="20618" y="1738"/>
                    <a:pt x="20618" y="2400"/>
                  </a:cubicBezTo>
                  <a:cubicBezTo>
                    <a:pt x="20618" y="3063"/>
                    <a:pt x="20178" y="3600"/>
                    <a:pt x="19636" y="3600"/>
                  </a:cubicBezTo>
                  <a:lnTo>
                    <a:pt x="7855" y="3600"/>
                  </a:lnTo>
                  <a:cubicBezTo>
                    <a:pt x="7313" y="3600"/>
                    <a:pt x="6873" y="3063"/>
                    <a:pt x="6873" y="2400"/>
                  </a:cubicBezTo>
                  <a:cubicBezTo>
                    <a:pt x="6873" y="1738"/>
                    <a:pt x="7313" y="1201"/>
                    <a:pt x="7855" y="1201"/>
                  </a:cubicBezTo>
                  <a:moveTo>
                    <a:pt x="7855" y="4800"/>
                  </a:moveTo>
                  <a:lnTo>
                    <a:pt x="19636" y="4800"/>
                  </a:lnTo>
                  <a:cubicBezTo>
                    <a:pt x="20721" y="4800"/>
                    <a:pt x="21600" y="3726"/>
                    <a:pt x="21600" y="2400"/>
                  </a:cubicBezTo>
                  <a:cubicBezTo>
                    <a:pt x="21600" y="1075"/>
                    <a:pt x="20721" y="1"/>
                    <a:pt x="19636" y="1"/>
                  </a:cubicBezTo>
                  <a:lnTo>
                    <a:pt x="7855" y="1"/>
                  </a:lnTo>
                  <a:cubicBezTo>
                    <a:pt x="6770" y="1"/>
                    <a:pt x="5891" y="1075"/>
                    <a:pt x="5891" y="2400"/>
                  </a:cubicBezTo>
                  <a:cubicBezTo>
                    <a:pt x="5891" y="3726"/>
                    <a:pt x="6770" y="4800"/>
                    <a:pt x="7855" y="4800"/>
                  </a:cubicBezTo>
                  <a:moveTo>
                    <a:pt x="1964" y="20400"/>
                  </a:moveTo>
                  <a:cubicBezTo>
                    <a:pt x="1422" y="20400"/>
                    <a:pt x="982" y="19862"/>
                    <a:pt x="982" y="19200"/>
                  </a:cubicBezTo>
                  <a:cubicBezTo>
                    <a:pt x="982" y="18538"/>
                    <a:pt x="1422" y="18000"/>
                    <a:pt x="1964" y="18000"/>
                  </a:cubicBezTo>
                  <a:cubicBezTo>
                    <a:pt x="2506" y="18000"/>
                    <a:pt x="2945" y="18538"/>
                    <a:pt x="2945" y="19200"/>
                  </a:cubicBezTo>
                  <a:cubicBezTo>
                    <a:pt x="2945" y="19862"/>
                    <a:pt x="2506" y="20400"/>
                    <a:pt x="1964" y="20400"/>
                  </a:cubicBezTo>
                  <a:moveTo>
                    <a:pt x="1964" y="16800"/>
                  </a:moveTo>
                  <a:cubicBezTo>
                    <a:pt x="879" y="16800"/>
                    <a:pt x="0" y="17875"/>
                    <a:pt x="0" y="19200"/>
                  </a:cubicBezTo>
                  <a:cubicBezTo>
                    <a:pt x="0" y="20526"/>
                    <a:pt x="879" y="21600"/>
                    <a:pt x="1964" y="21600"/>
                  </a:cubicBezTo>
                  <a:cubicBezTo>
                    <a:pt x="3048" y="21600"/>
                    <a:pt x="3927" y="20526"/>
                    <a:pt x="3927" y="19200"/>
                  </a:cubicBezTo>
                  <a:cubicBezTo>
                    <a:pt x="3927" y="17875"/>
                    <a:pt x="3048" y="16800"/>
                    <a:pt x="1964" y="16800"/>
                  </a:cubicBezTo>
                </a:path>
              </a:pathLst>
            </a:custGeom>
          </p:spPr>
          <p:style>
            <a:lnRef idx="2">
              <a:schemeClr val="accent3"/>
            </a:lnRef>
            <a:fillRef idx="0">
              <a:schemeClr val="accent3"/>
            </a:fillRef>
            <a:effectRef idx="1">
              <a:schemeClr val="accent3"/>
            </a:effectRef>
            <a:fontRef idx="minor">
              <a:schemeClr val="tx1"/>
            </a:fontRef>
          </p:style>
          <p:txBody>
            <a:bodyPr lIns="19045" tIns="19045" rIns="19045" bIns="19045" anchor="ctr"/>
            <a:lstStyle/>
            <a:p>
              <a:pPr defTabSz="22860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Century Gothic" panose="020B0502020202020204" pitchFamily="34" charset="0"/>
                <a:ea typeface="Gill Sans"/>
                <a:cs typeface="Gill Sans"/>
                <a:sym typeface="Gill Sans"/>
              </a:endParaRPr>
            </a:p>
          </p:txBody>
        </p:sp>
      </p:grpSp>
      <p:sp>
        <p:nvSpPr>
          <p:cNvPr id="2" name="文本框 1"/>
          <p:cNvSpPr txBox="1"/>
          <p:nvPr/>
        </p:nvSpPr>
        <p:spPr>
          <a:xfrm>
            <a:off x="899160" y="2215515"/>
            <a:ext cx="5437505" cy="368300"/>
          </a:xfrm>
          <a:prstGeom prst="rect">
            <a:avLst/>
          </a:prstGeom>
          <a:noFill/>
        </p:spPr>
        <p:txBody>
          <a:bodyPr wrap="square" rtlCol="0">
            <a:spAutoFit/>
          </a:bodyPr>
          <a:lstStyle/>
          <a:p>
            <a:pPr algn="l"/>
            <a:r>
              <a:rPr lang="en-US" altLang="zh-CN">
                <a:solidFill>
                  <a:schemeClr val="tx1">
                    <a:lumMod val="50000"/>
                    <a:lumOff val="50000"/>
                  </a:schemeClr>
                </a:solidFill>
                <a:latin typeface="黑体" panose="02010609060101010101" charset="-122"/>
                <a:ea typeface="黑体" panose="02010609060101010101" charset="-122"/>
                <a:cs typeface="庞门正道标题体3.0" panose="02010600030101010101" charset="-122"/>
              </a:rPr>
              <a:t> PPt report template of </a:t>
            </a:r>
            <a:r>
              <a:rPr lang="en-US" altLang="zh-CN">
                <a:solidFill>
                  <a:schemeClr val="tx1">
                    <a:lumMod val="50000"/>
                    <a:lumOff val="50000"/>
                  </a:schemeClr>
                </a:solidFill>
                <a:latin typeface="黑体" panose="02010609060101010101" charset="-122"/>
                <a:ea typeface="黑体" panose="02010609060101010101" charset="-122"/>
                <a:cs typeface="庞门正道标题体3.0" panose="02010600030101010101" charset="-122"/>
                <a:sym typeface="+mn-ea"/>
              </a:rPr>
              <a:t>Hunan university</a:t>
            </a:r>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276260" y="160742"/>
            <a:ext cx="1537970" cy="579120"/>
          </a:xfrm>
          <a:prstGeom prst="rect">
            <a:avLst/>
          </a:prstGeom>
        </p:spPr>
      </p:pic>
      <p:sp>
        <p:nvSpPr>
          <p:cNvPr id="2" name="文本框 1">
            <a:extLst>
              <a:ext uri="{FF2B5EF4-FFF2-40B4-BE49-F238E27FC236}">
                <a16:creationId xmlns:a16="http://schemas.microsoft.com/office/drawing/2014/main" id="{38106807-8488-F0E4-FF96-E42460822821}"/>
              </a:ext>
            </a:extLst>
          </p:cNvPr>
          <p:cNvSpPr txBox="1"/>
          <p:nvPr/>
        </p:nvSpPr>
        <p:spPr>
          <a:xfrm>
            <a:off x="4846334" y="2780777"/>
            <a:ext cx="6325645"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在实际应用中，我们需要根据具体的问题来选择合适的动态规划算法。有时候我们需要对问题进行适当的预处理和数据结构选择，以便更好地利用动态规划的特性。此外，对于一些大规模问题，我们还需要考虑算法的时空复杂度，以便在实际应用中获得更好的性能。</a:t>
            </a:r>
          </a:p>
        </p:txBody>
      </p:sp>
      <p:pic>
        <p:nvPicPr>
          <p:cNvPr id="2050" name="Picture 2">
            <a:extLst>
              <a:ext uri="{FF2B5EF4-FFF2-40B4-BE49-F238E27FC236}">
                <a16:creationId xmlns:a16="http://schemas.microsoft.com/office/drawing/2014/main" id="{D591EEE0-B7F6-38D4-782E-9C107A87BF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509" y="739862"/>
            <a:ext cx="4314825" cy="5438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683462"/>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sp>
        <p:nvSpPr>
          <p:cNvPr id="10" name="矩形 9"/>
          <p:cNvSpPr/>
          <p:nvPr/>
        </p:nvSpPr>
        <p:spPr>
          <a:xfrm>
            <a:off x="3788892" y="2049861"/>
            <a:ext cx="4594178" cy="10696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endParaRPr>
          </a:p>
        </p:txBody>
      </p:sp>
      <p:pic>
        <p:nvPicPr>
          <p:cNvPr id="7" name="图片 6" descr="资源 1@4x"/>
          <p:cNvPicPr>
            <a:picLocks noChangeAspect="1"/>
          </p:cNvPicPr>
          <p:nvPr/>
        </p:nvPicPr>
        <p:blipFill>
          <a:blip r:embed="rId6"/>
          <a:srcRect t="-7674" r="52556"/>
          <a:stretch>
            <a:fillRect/>
          </a:stretch>
        </p:blipFill>
        <p:spPr>
          <a:xfrm>
            <a:off x="10447394" y="0"/>
            <a:ext cx="1537970" cy="579120"/>
          </a:xfrm>
          <a:prstGeom prst="rect">
            <a:avLst/>
          </a:prstGeom>
        </p:spPr>
      </p:pic>
      <p:sp>
        <p:nvSpPr>
          <p:cNvPr id="4" name="文本框 3">
            <a:extLst>
              <a:ext uri="{FF2B5EF4-FFF2-40B4-BE49-F238E27FC236}">
                <a16:creationId xmlns:a16="http://schemas.microsoft.com/office/drawing/2014/main" id="{5BD53F9A-EDF3-295E-DCE1-186D8D9E9833}"/>
              </a:ext>
            </a:extLst>
          </p:cNvPr>
          <p:cNvSpPr txBox="1"/>
          <p:nvPr/>
        </p:nvSpPr>
        <p:spPr>
          <a:xfrm>
            <a:off x="288098" y="209788"/>
            <a:ext cx="2192055" cy="369332"/>
          </a:xfrm>
          <a:prstGeom prst="rect">
            <a:avLst/>
          </a:prstGeom>
          <a:noFill/>
        </p:spPr>
        <p:txBody>
          <a:bodyPr wrap="square" rtlCol="0">
            <a:spAutoFit/>
          </a:bodyPr>
          <a:lstStyle/>
          <a:p>
            <a:r>
              <a:rPr lang="zh-CN" altLang="en-US" dirty="0">
                <a:solidFill>
                  <a:srgbClr val="FF0000"/>
                </a:solidFill>
              </a:rPr>
              <a:t>爬楼梯问题</a:t>
            </a:r>
          </a:p>
        </p:txBody>
      </p:sp>
      <p:sp>
        <p:nvSpPr>
          <p:cNvPr id="6" name="文本框 5">
            <a:extLst>
              <a:ext uri="{FF2B5EF4-FFF2-40B4-BE49-F238E27FC236}">
                <a16:creationId xmlns:a16="http://schemas.microsoft.com/office/drawing/2014/main" id="{311A17F9-9935-BEAA-332C-11B20740AB39}"/>
              </a:ext>
            </a:extLst>
          </p:cNvPr>
          <p:cNvSpPr txBox="1"/>
          <p:nvPr/>
        </p:nvSpPr>
        <p:spPr>
          <a:xfrm>
            <a:off x="288098" y="1002082"/>
            <a:ext cx="4058433" cy="2308324"/>
          </a:xfrm>
          <a:prstGeom prst="rect">
            <a:avLst/>
          </a:prstGeom>
          <a:noFill/>
        </p:spPr>
        <p:txBody>
          <a:bodyPr wrap="square" rtlCol="0">
            <a:spAutoFit/>
          </a:bodyPr>
          <a:lstStyle/>
          <a:p>
            <a:r>
              <a:rPr lang="zh-CN" altLang="en-US" dirty="0"/>
              <a:t>假设你现在正在爬楼梯，一共需要经过 </a:t>
            </a:r>
            <a:r>
              <a:rPr lang="en-US" altLang="zh-CN" dirty="0"/>
              <a:t>n </a:t>
            </a:r>
            <a:r>
              <a:rPr lang="zh-CN" altLang="en-US" dirty="0"/>
              <a:t>阶楼梯你才可以到达楼顶。每次你可以爬 楼梯的 </a:t>
            </a:r>
            <a:r>
              <a:rPr lang="en-US" altLang="zh-CN" dirty="0"/>
              <a:t>1 </a:t>
            </a:r>
            <a:r>
              <a:rPr lang="zh-CN" altLang="en-US" dirty="0"/>
              <a:t>或 </a:t>
            </a:r>
            <a:r>
              <a:rPr lang="en-US" altLang="zh-CN" dirty="0"/>
              <a:t>2 </a:t>
            </a:r>
            <a:r>
              <a:rPr lang="zh-CN" altLang="en-US" dirty="0"/>
              <a:t>个台阶。请问一共有多少种不同的方法可以爬到楼顶？</a:t>
            </a:r>
          </a:p>
          <a:p>
            <a:endParaRPr lang="zh-CN" altLang="en-US" dirty="0"/>
          </a:p>
          <a:p>
            <a:r>
              <a:rPr lang="zh-CN" altLang="en-US" dirty="0"/>
              <a:t>现在，让我们按照动态规划算法的求解步骤我们来分析一下这个问题：</a:t>
            </a:r>
          </a:p>
        </p:txBody>
      </p:sp>
      <p:sp>
        <p:nvSpPr>
          <p:cNvPr id="8" name="文本框 7">
            <a:extLst>
              <a:ext uri="{FF2B5EF4-FFF2-40B4-BE49-F238E27FC236}">
                <a16:creationId xmlns:a16="http://schemas.microsoft.com/office/drawing/2014/main" id="{568756CF-AD79-9899-92A7-F12CDF46AFCD}"/>
              </a:ext>
            </a:extLst>
          </p:cNvPr>
          <p:cNvSpPr txBox="1"/>
          <p:nvPr/>
        </p:nvSpPr>
        <p:spPr>
          <a:xfrm>
            <a:off x="4731149" y="828234"/>
            <a:ext cx="4302690" cy="646331"/>
          </a:xfrm>
          <a:prstGeom prst="rect">
            <a:avLst/>
          </a:prstGeom>
          <a:noFill/>
        </p:spPr>
        <p:txBody>
          <a:bodyPr wrap="square" rtlCol="0">
            <a:spAutoFit/>
          </a:bodyPr>
          <a:lstStyle/>
          <a:p>
            <a:r>
              <a:rPr lang="zh-CN" altLang="en-US" dirty="0">
                <a:solidFill>
                  <a:srgbClr val="FF0000"/>
                </a:solidFill>
              </a:rPr>
              <a:t>步骤 </a:t>
            </a:r>
            <a:r>
              <a:rPr lang="en-US" altLang="zh-CN" dirty="0">
                <a:solidFill>
                  <a:srgbClr val="FF0000"/>
                </a:solidFill>
              </a:rPr>
              <a:t>1</a:t>
            </a:r>
            <a:r>
              <a:rPr lang="zh-CN" altLang="en-US" dirty="0"/>
              <a:t>： 刻画爬楼梯问题一个最优解的结构特征</a:t>
            </a:r>
          </a:p>
        </p:txBody>
      </p:sp>
      <p:sp>
        <p:nvSpPr>
          <p:cNvPr id="13" name="Rectangle 2">
            <a:extLst>
              <a:ext uri="{FF2B5EF4-FFF2-40B4-BE49-F238E27FC236}">
                <a16:creationId xmlns:a16="http://schemas.microsoft.com/office/drawing/2014/main" id="{BB13FC44-AB54-998B-223D-6D7D248D39B3}"/>
              </a:ext>
            </a:extLst>
          </p:cNvPr>
          <p:cNvSpPr>
            <a:spLocks noChangeArrowheads="1"/>
          </p:cNvSpPr>
          <p:nvPr/>
        </p:nvSpPr>
        <p:spPr bwMode="auto">
          <a:xfrm>
            <a:off x="4706720" y="1546148"/>
            <a:ext cx="652145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4F4F4F"/>
                </a:solidFill>
                <a:effectLst/>
                <a:latin typeface="Arial" panose="020B0604020202020204" pitchFamily="34" charset="0"/>
              </a:rPr>
              <a:t>情况 1：输入 n=1；输出为 1</a:t>
            </a:r>
            <a:br>
              <a:rPr kumimoji="0" lang="zh-CN" altLang="zh-CN" b="0" i="0" u="none" strike="noStrike" cap="none" normalizeH="0" baseline="0" dirty="0">
                <a:ln>
                  <a:noFill/>
                </a:ln>
                <a:solidFill>
                  <a:srgbClr val="4F4F4F"/>
                </a:solidFill>
                <a:effectLst/>
                <a:latin typeface="Arial" panose="020B0604020202020204" pitchFamily="34" charset="0"/>
              </a:rPr>
            </a:br>
            <a:r>
              <a:rPr kumimoji="0" lang="zh-CN" altLang="zh-CN" b="0" i="0" u="none" strike="noStrike" cap="none" normalizeH="0" baseline="0" dirty="0">
                <a:ln>
                  <a:noFill/>
                </a:ln>
                <a:solidFill>
                  <a:srgbClr val="4F4F4F"/>
                </a:solidFill>
                <a:effectLst/>
                <a:latin typeface="Arial" panose="020B0604020202020204" pitchFamily="34" charset="0"/>
              </a:rPr>
              <a:t>解释 1：有一种情况可以爬上楼顶， 爬 1 步，记为 1</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4F4F4F"/>
                </a:solidFill>
                <a:effectLst/>
                <a:latin typeface="Arial" panose="020B0604020202020204" pitchFamily="34" charset="0"/>
              </a:rPr>
              <a:t>情况 2：输入 n=2；输出为 2</a:t>
            </a:r>
            <a:br>
              <a:rPr kumimoji="0" lang="zh-CN" altLang="zh-CN" b="0" i="0" u="none" strike="noStrike" cap="none" normalizeH="0" baseline="0" dirty="0">
                <a:ln>
                  <a:noFill/>
                </a:ln>
                <a:solidFill>
                  <a:srgbClr val="4F4F4F"/>
                </a:solidFill>
                <a:effectLst/>
                <a:latin typeface="Arial" panose="020B0604020202020204" pitchFamily="34" charset="0"/>
              </a:rPr>
            </a:br>
            <a:r>
              <a:rPr kumimoji="0" lang="zh-CN" altLang="zh-CN" b="0" i="0" u="none" strike="noStrike" cap="none" normalizeH="0" baseline="0" dirty="0">
                <a:ln>
                  <a:noFill/>
                </a:ln>
                <a:solidFill>
                  <a:srgbClr val="4F4F4F"/>
                </a:solidFill>
                <a:effectLst/>
                <a:latin typeface="Arial" panose="020B0604020202020204" pitchFamily="34" charset="0"/>
              </a:rPr>
              <a:t>解释 2：有两种情况可以爬上楼顶，分别为连续两次爬一阶楼梯和一次爬两阶楼梯，记为 1+1</a:t>
            </a:r>
            <a:r>
              <a:rPr kumimoji="0" lang="en-US" altLang="zh-CN" b="0" i="0" u="none" strike="noStrike" cap="none" normalizeH="0" baseline="0" dirty="0">
                <a:ln>
                  <a:noFill/>
                </a:ln>
                <a:solidFill>
                  <a:srgbClr val="4F4F4F"/>
                </a:solidFill>
                <a:effectLst/>
                <a:latin typeface="Arial" panose="020B0604020202020204" pitchFamily="34" charset="0"/>
              </a:rPr>
              <a:t>=</a:t>
            </a:r>
            <a:r>
              <a:rPr kumimoji="0" lang="zh-CN" altLang="zh-CN" b="0" i="0" u="none" strike="noStrike" cap="none" normalizeH="0" baseline="0" dirty="0">
                <a:ln>
                  <a:noFill/>
                </a:ln>
                <a:solidFill>
                  <a:srgbClr val="4F4F4F"/>
                </a:solidFill>
                <a:effectLst/>
                <a:latin typeface="Arial" panose="020B0604020202020204" pitchFamily="34" charset="0"/>
              </a:rPr>
              <a:t>2</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4F4F4F"/>
                </a:solidFill>
                <a:effectLst/>
                <a:latin typeface="Arial" panose="020B0604020202020204" pitchFamily="34" charset="0"/>
              </a:rPr>
              <a:t>情况 3：输入 n=3；输出为 3</a:t>
            </a:r>
            <a:br>
              <a:rPr kumimoji="0" lang="zh-CN" altLang="zh-CN" b="0" i="0" u="none" strike="noStrike" cap="none" normalizeH="0" baseline="0" dirty="0">
                <a:ln>
                  <a:noFill/>
                </a:ln>
                <a:solidFill>
                  <a:srgbClr val="4F4F4F"/>
                </a:solidFill>
                <a:effectLst/>
                <a:latin typeface="Arial" panose="020B0604020202020204" pitchFamily="34" charset="0"/>
              </a:rPr>
            </a:br>
            <a:r>
              <a:rPr kumimoji="0" lang="zh-CN" altLang="zh-CN" b="0" i="0" u="none" strike="noStrike" cap="none" normalizeH="0" baseline="0" dirty="0">
                <a:ln>
                  <a:noFill/>
                </a:ln>
                <a:solidFill>
                  <a:srgbClr val="4F4F4F"/>
                </a:solidFill>
                <a:effectLst/>
                <a:latin typeface="Arial" panose="020B0604020202020204" pitchFamily="34" charset="0"/>
              </a:rPr>
              <a:t>解释 3：有三种情况可以爬上楼顶，如情况 1 和 2 描述一样，记为 1+1+1,2+1,1+2</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
        <p:nvSpPr>
          <p:cNvPr id="14" name="文本框 13">
            <a:extLst>
              <a:ext uri="{FF2B5EF4-FFF2-40B4-BE49-F238E27FC236}">
                <a16:creationId xmlns:a16="http://schemas.microsoft.com/office/drawing/2014/main" id="{E62C2894-0AAD-FC28-2ED8-7905E7D744E6}"/>
              </a:ext>
            </a:extLst>
          </p:cNvPr>
          <p:cNvSpPr txBox="1"/>
          <p:nvPr/>
        </p:nvSpPr>
        <p:spPr>
          <a:xfrm>
            <a:off x="3695178" y="3971783"/>
            <a:ext cx="6964471" cy="923330"/>
          </a:xfrm>
          <a:prstGeom prst="rect">
            <a:avLst/>
          </a:prstGeom>
          <a:noFill/>
        </p:spPr>
        <p:txBody>
          <a:bodyPr wrap="square" rtlCol="0">
            <a:spAutoFit/>
          </a:bodyPr>
          <a:lstStyle/>
          <a:p>
            <a:r>
              <a:rPr lang="zh-CN" altLang="en-US" dirty="0"/>
              <a:t>通过分析可以知道，爬楼梯问题主要在于我们可以一次爬两步或者一步，所以到达最后一阶楼梯 </a:t>
            </a:r>
            <a:r>
              <a:rPr lang="en-US" altLang="zh-CN" dirty="0"/>
              <a:t>n </a:t>
            </a:r>
            <a:r>
              <a:rPr lang="zh-CN" altLang="en-US" dirty="0"/>
              <a:t>时，我们可以从第 </a:t>
            </a:r>
            <a:r>
              <a:rPr lang="en-US" altLang="zh-CN" dirty="0"/>
              <a:t>n-2 </a:t>
            </a:r>
            <a:r>
              <a:rPr lang="zh-CN" altLang="en-US" dirty="0"/>
              <a:t>阶楼梯爬两步或者第 </a:t>
            </a:r>
            <a:r>
              <a:rPr lang="en-US" altLang="zh-CN" dirty="0"/>
              <a:t>n-1 </a:t>
            </a:r>
            <a:r>
              <a:rPr lang="zh-CN" altLang="en-US" dirty="0"/>
              <a:t>楼梯爬一步完成。</a:t>
            </a:r>
          </a:p>
        </p:txBody>
      </p:sp>
    </p:spTree>
    <p:extLst>
      <p:ext uri="{BB962C8B-B14F-4D97-AF65-F5344CB8AC3E}">
        <p14:creationId xmlns:p14="http://schemas.microsoft.com/office/powerpoint/2010/main" val="1094455295"/>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sp>
        <p:nvSpPr>
          <p:cNvPr id="10" name="矩形 9"/>
          <p:cNvSpPr/>
          <p:nvPr/>
        </p:nvSpPr>
        <p:spPr>
          <a:xfrm>
            <a:off x="3788892" y="2049861"/>
            <a:ext cx="4594178" cy="10696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endParaRPr>
          </a:p>
        </p:txBody>
      </p:sp>
      <p:pic>
        <p:nvPicPr>
          <p:cNvPr id="7" name="图片 6" descr="资源 1@4x"/>
          <p:cNvPicPr>
            <a:picLocks noChangeAspect="1"/>
          </p:cNvPicPr>
          <p:nvPr/>
        </p:nvPicPr>
        <p:blipFill>
          <a:blip r:embed="rId6"/>
          <a:srcRect t="-7674" r="52556"/>
          <a:stretch>
            <a:fillRect/>
          </a:stretch>
        </p:blipFill>
        <p:spPr>
          <a:xfrm>
            <a:off x="10447394" y="0"/>
            <a:ext cx="1537970" cy="579120"/>
          </a:xfrm>
          <a:prstGeom prst="rect">
            <a:avLst/>
          </a:prstGeom>
        </p:spPr>
      </p:pic>
      <p:sp>
        <p:nvSpPr>
          <p:cNvPr id="4" name="文本框 3">
            <a:extLst>
              <a:ext uri="{FF2B5EF4-FFF2-40B4-BE49-F238E27FC236}">
                <a16:creationId xmlns:a16="http://schemas.microsoft.com/office/drawing/2014/main" id="{5BD53F9A-EDF3-295E-DCE1-186D8D9E9833}"/>
              </a:ext>
            </a:extLst>
          </p:cNvPr>
          <p:cNvSpPr txBox="1"/>
          <p:nvPr/>
        </p:nvSpPr>
        <p:spPr>
          <a:xfrm>
            <a:off x="288098" y="209788"/>
            <a:ext cx="21920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爬楼梯问题</a:t>
            </a:r>
          </a:p>
        </p:txBody>
      </p:sp>
      <p:sp>
        <p:nvSpPr>
          <p:cNvPr id="6" name="文本框 5">
            <a:extLst>
              <a:ext uri="{FF2B5EF4-FFF2-40B4-BE49-F238E27FC236}">
                <a16:creationId xmlns:a16="http://schemas.microsoft.com/office/drawing/2014/main" id="{311A17F9-9935-BEAA-332C-11B20740AB39}"/>
              </a:ext>
            </a:extLst>
          </p:cNvPr>
          <p:cNvSpPr txBox="1"/>
          <p:nvPr/>
        </p:nvSpPr>
        <p:spPr>
          <a:xfrm>
            <a:off x="288098" y="1002082"/>
            <a:ext cx="4058433"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假设你现在正在爬楼梯，一共需要经过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阶楼梯你才可以到达楼顶。每次你可以爬 楼梯的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1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或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2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个台阶。请问一共有多少种不同的方法可以爬到楼顶？</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现在，让我们按照动态规划算法的求解步骤我们来分析一下这个问题：</a:t>
            </a:r>
          </a:p>
        </p:txBody>
      </p:sp>
      <p:sp>
        <p:nvSpPr>
          <p:cNvPr id="8" name="文本框 7">
            <a:extLst>
              <a:ext uri="{FF2B5EF4-FFF2-40B4-BE49-F238E27FC236}">
                <a16:creationId xmlns:a16="http://schemas.microsoft.com/office/drawing/2014/main" id="{568756CF-AD79-9899-92A7-F12CDF46AFCD}"/>
              </a:ext>
            </a:extLst>
          </p:cNvPr>
          <p:cNvSpPr txBox="1"/>
          <p:nvPr/>
        </p:nvSpPr>
        <p:spPr>
          <a:xfrm>
            <a:off x="4731149" y="719966"/>
            <a:ext cx="430269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步骤 </a:t>
            </a:r>
            <a:r>
              <a:rPr kumimoji="0" lang="en-US" altLang="zh-CN" sz="1800" b="0" i="0" u="none" strike="noStrike" kern="1200" cap="none" spc="0" normalizeH="0" baseline="0" noProof="0" dirty="0">
                <a:ln>
                  <a:noFill/>
                </a:ln>
                <a:solidFill>
                  <a:srgbClr val="FF0000"/>
                </a:solidFill>
                <a:effectLst/>
                <a:uLnTx/>
                <a:uFillTx/>
                <a:latin typeface="等线"/>
                <a:ea typeface="方正清刻本悦宋简体"/>
                <a:cs typeface="+mn-cs"/>
              </a:rPr>
              <a:t>2</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 递归的定义爬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阶楼梯最多的方法数</a:t>
            </a:r>
          </a:p>
        </p:txBody>
      </p:sp>
      <p:sp>
        <p:nvSpPr>
          <p:cNvPr id="13" name="Rectangle 2">
            <a:extLst>
              <a:ext uri="{FF2B5EF4-FFF2-40B4-BE49-F238E27FC236}">
                <a16:creationId xmlns:a16="http://schemas.microsoft.com/office/drawing/2014/main" id="{BB13FC44-AB54-998B-223D-6D7D248D39B3}"/>
              </a:ext>
            </a:extLst>
          </p:cNvPr>
          <p:cNvSpPr>
            <a:spLocks noChangeArrowheads="1"/>
          </p:cNvSpPr>
          <p:nvPr/>
        </p:nvSpPr>
        <p:spPr bwMode="auto">
          <a:xfrm>
            <a:off x="4706720" y="1493904"/>
            <a:ext cx="652145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上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1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阶台阶：有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1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钟方法；</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上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2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阶台阶：有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1+1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和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2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两种方法；</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上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3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阶台阶：到达第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3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阶的方法总数是到达第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1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阶和第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2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阶方法的总和；</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上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n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阶台阶：到达第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n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阶的方法总数就是到第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(n-1)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阶和第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(n-2)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阶的方法数之和。</a:t>
            </a:r>
            <a:endPar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综上所述，我们可以知道爬 </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n </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阶楼梯的状态转移方程可以定义为：</a:t>
            </a:r>
            <a:r>
              <a:rPr kumimoji="0" lang="en-US" altLang="zh-CN" sz="1800" b="0" i="0" u="none" strike="noStrike" kern="1200" cap="none" spc="0" normalizeH="0" baseline="0" noProof="0" dirty="0" err="1">
                <a:ln>
                  <a:noFill/>
                </a:ln>
                <a:solidFill>
                  <a:srgbClr val="4F4F4F"/>
                </a:solidFill>
                <a:effectLst/>
                <a:uLnTx/>
                <a:uFillTx/>
                <a:latin typeface="Arial" panose="020B0604020202020204" pitchFamily="34" charset="0"/>
                <a:ea typeface="方正清刻本悦宋简体"/>
                <a:cs typeface="+mn-cs"/>
              </a:rPr>
              <a:t>goStep</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 (n) = </a:t>
            </a:r>
            <a:r>
              <a:rPr kumimoji="0" lang="en-US" altLang="zh-CN" sz="1800" b="0" i="0" u="none" strike="noStrike" kern="1200" cap="none" spc="0" normalizeH="0" baseline="0" noProof="0" dirty="0" err="1">
                <a:ln>
                  <a:noFill/>
                </a:ln>
                <a:solidFill>
                  <a:srgbClr val="4F4F4F"/>
                </a:solidFill>
                <a:effectLst/>
                <a:uLnTx/>
                <a:uFillTx/>
                <a:latin typeface="Arial" panose="020B0604020202020204" pitchFamily="34" charset="0"/>
                <a:ea typeface="方正清刻本悦宋简体"/>
                <a:cs typeface="+mn-cs"/>
              </a:rPr>
              <a:t>goStep</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 (n-1)+</a:t>
            </a:r>
            <a:r>
              <a:rPr kumimoji="0" lang="en-US" altLang="zh-CN" sz="1800" b="0" i="0" u="none" strike="noStrike" kern="1200" cap="none" spc="0" normalizeH="0" baseline="0" noProof="0" dirty="0" err="1">
                <a:ln>
                  <a:noFill/>
                </a:ln>
                <a:solidFill>
                  <a:srgbClr val="4F4F4F"/>
                </a:solidFill>
                <a:effectLst/>
                <a:uLnTx/>
                <a:uFillTx/>
                <a:latin typeface="Arial" panose="020B0604020202020204" pitchFamily="34" charset="0"/>
                <a:ea typeface="方正清刻本悦宋简体"/>
                <a:cs typeface="+mn-cs"/>
              </a:rPr>
              <a:t>goStep</a:t>
            </a:r>
            <a:r>
              <a:rPr kumimoji="0" lang="en-US" altLang="zh-CN"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 (n-2)</a:t>
            </a:r>
            <a:r>
              <a:rPr kumimoji="0" lang="zh-CN" altLang="en-US" sz="1800" b="0" i="0" u="none" strike="noStrike" kern="1200" cap="none" spc="0" normalizeH="0" baseline="0" noProof="0" dirty="0">
                <a:ln>
                  <a:noFill/>
                </a:ln>
                <a:solidFill>
                  <a:srgbClr val="4F4F4F"/>
                </a:solidFill>
                <a:effectLst/>
                <a:uLnTx/>
                <a:uFillTx/>
                <a:latin typeface="Arial" panose="020B0604020202020204" pitchFamily="34" charset="0"/>
                <a:ea typeface="方正清刻本悦宋简体"/>
                <a:cs typeface="+mn-cs"/>
              </a:rPr>
              <a:t>。动态规划算法最重要的就是去定义这个状态转移方程，通过这个状态转移方程我们就可以很清楚的去计算。</a:t>
            </a:r>
            <a:endParaRPr kumimoji="0" lang="zh-CN" altLang="zh-CN" sz="1800" b="0" i="0" u="none" strike="noStrike" kern="1200" cap="none" spc="0" normalizeH="0" baseline="0" noProof="0" dirty="0">
              <a:ln>
                <a:noFill/>
              </a:ln>
              <a:solidFill>
                <a:srgbClr val="000000"/>
              </a:solidFill>
              <a:effectLst/>
              <a:uLnTx/>
              <a:uFillTx/>
              <a:latin typeface="Arial" panose="020B0604020202020204" pitchFamily="34" charset="0"/>
              <a:ea typeface="方正清刻本悦宋简体"/>
              <a:cs typeface="+mn-cs"/>
            </a:endParaRPr>
          </a:p>
        </p:txBody>
      </p:sp>
    </p:spTree>
    <p:extLst>
      <p:ext uri="{BB962C8B-B14F-4D97-AF65-F5344CB8AC3E}">
        <p14:creationId xmlns:p14="http://schemas.microsoft.com/office/powerpoint/2010/main" val="160978781"/>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sp>
        <p:nvSpPr>
          <p:cNvPr id="10" name="矩形 9"/>
          <p:cNvSpPr/>
          <p:nvPr/>
        </p:nvSpPr>
        <p:spPr>
          <a:xfrm>
            <a:off x="3788892" y="2049861"/>
            <a:ext cx="4594178" cy="10696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endParaRPr>
          </a:p>
        </p:txBody>
      </p:sp>
      <p:pic>
        <p:nvPicPr>
          <p:cNvPr id="7" name="图片 6" descr="资源 1@4x"/>
          <p:cNvPicPr>
            <a:picLocks noChangeAspect="1"/>
          </p:cNvPicPr>
          <p:nvPr/>
        </p:nvPicPr>
        <p:blipFill>
          <a:blip r:embed="rId6"/>
          <a:srcRect t="-7674" r="52556"/>
          <a:stretch>
            <a:fillRect/>
          </a:stretch>
        </p:blipFill>
        <p:spPr>
          <a:xfrm>
            <a:off x="10447394" y="0"/>
            <a:ext cx="1537970" cy="579120"/>
          </a:xfrm>
          <a:prstGeom prst="rect">
            <a:avLst/>
          </a:prstGeom>
        </p:spPr>
      </p:pic>
      <p:sp>
        <p:nvSpPr>
          <p:cNvPr id="4" name="文本框 3">
            <a:extLst>
              <a:ext uri="{FF2B5EF4-FFF2-40B4-BE49-F238E27FC236}">
                <a16:creationId xmlns:a16="http://schemas.microsoft.com/office/drawing/2014/main" id="{5BD53F9A-EDF3-295E-DCE1-186D8D9E9833}"/>
              </a:ext>
            </a:extLst>
          </p:cNvPr>
          <p:cNvSpPr txBox="1"/>
          <p:nvPr/>
        </p:nvSpPr>
        <p:spPr>
          <a:xfrm>
            <a:off x="288098" y="209788"/>
            <a:ext cx="21920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爬楼梯问题</a:t>
            </a:r>
          </a:p>
        </p:txBody>
      </p:sp>
      <p:sp>
        <p:nvSpPr>
          <p:cNvPr id="6" name="文本框 5">
            <a:extLst>
              <a:ext uri="{FF2B5EF4-FFF2-40B4-BE49-F238E27FC236}">
                <a16:creationId xmlns:a16="http://schemas.microsoft.com/office/drawing/2014/main" id="{311A17F9-9935-BEAA-332C-11B20740AB39}"/>
              </a:ext>
            </a:extLst>
          </p:cNvPr>
          <p:cNvSpPr txBox="1"/>
          <p:nvPr/>
        </p:nvSpPr>
        <p:spPr>
          <a:xfrm>
            <a:off x="288098" y="1002082"/>
            <a:ext cx="4058433"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假设你现在正在爬楼梯，一共需要经过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阶楼梯你才可以到达楼顶。每次你可以爬 楼梯的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1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或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2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个台阶。请问一共有多少种不同的方法可以爬到楼顶？</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现在，让我们按照动态规划算法的求解步骤我们来分析一下这个问题：</a:t>
            </a:r>
          </a:p>
        </p:txBody>
      </p:sp>
      <p:sp>
        <p:nvSpPr>
          <p:cNvPr id="8" name="文本框 7">
            <a:extLst>
              <a:ext uri="{FF2B5EF4-FFF2-40B4-BE49-F238E27FC236}">
                <a16:creationId xmlns:a16="http://schemas.microsoft.com/office/drawing/2014/main" id="{568756CF-AD79-9899-92A7-F12CDF46AFCD}"/>
              </a:ext>
            </a:extLst>
          </p:cNvPr>
          <p:cNvSpPr txBox="1"/>
          <p:nvPr/>
        </p:nvSpPr>
        <p:spPr>
          <a:xfrm>
            <a:off x="4731149" y="719966"/>
            <a:ext cx="430269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步骤 </a:t>
            </a:r>
            <a:r>
              <a:rPr kumimoji="0" lang="en-US" altLang="zh-CN" sz="1800" b="0" i="0" u="none" strike="noStrike" kern="1200" cap="none" spc="0" normalizeH="0" baseline="0" noProof="0" dirty="0">
                <a:ln>
                  <a:noFill/>
                </a:ln>
                <a:solidFill>
                  <a:srgbClr val="FF0000"/>
                </a:solidFill>
                <a:effectLst/>
                <a:uLnTx/>
                <a:uFillTx/>
                <a:latin typeface="等线"/>
                <a:ea typeface="方正清刻本悦宋简体"/>
                <a:cs typeface="+mn-cs"/>
              </a:rPr>
              <a:t>3</a:t>
            </a: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 </a:t>
            </a:r>
            <a:r>
              <a:rPr kumimoji="0" lang="zh-CN" altLang="en-US" sz="1800" b="0" i="0" u="none" strike="noStrike" kern="1200" cap="none" spc="0" normalizeH="0" baseline="0" noProof="0" dirty="0">
                <a:ln>
                  <a:noFill/>
                </a:ln>
                <a:effectLst/>
                <a:uLnTx/>
                <a:uFillTx/>
                <a:latin typeface="等线"/>
                <a:ea typeface="方正清刻本悦宋简体"/>
                <a:cs typeface="+mn-cs"/>
              </a:rPr>
              <a:t>计算爬 </a:t>
            </a:r>
            <a:r>
              <a:rPr kumimoji="0" lang="en-US" altLang="zh-CN" sz="1800" b="0" i="0" u="none" strike="noStrike" kern="1200" cap="none" spc="0" normalizeH="0" baseline="0" noProof="0" dirty="0">
                <a:ln>
                  <a:noFill/>
                </a:ln>
                <a:effectLst/>
                <a:uLnTx/>
                <a:uFillTx/>
                <a:latin typeface="等线"/>
                <a:ea typeface="方正清刻本悦宋简体"/>
                <a:cs typeface="+mn-cs"/>
              </a:rPr>
              <a:t>n </a:t>
            </a:r>
            <a:r>
              <a:rPr kumimoji="0" lang="zh-CN" altLang="en-US" sz="1800" b="0" i="0" u="none" strike="noStrike" kern="1200" cap="none" spc="0" normalizeH="0" baseline="0" noProof="0" dirty="0">
                <a:ln>
                  <a:noFill/>
                </a:ln>
                <a:effectLst/>
                <a:uLnTx/>
                <a:uFillTx/>
                <a:latin typeface="等线"/>
                <a:ea typeface="方正清刻本悦宋简体"/>
                <a:cs typeface="+mn-cs"/>
              </a:rPr>
              <a:t>阶楼梯最多方法数的值</a:t>
            </a:r>
          </a:p>
        </p:txBody>
      </p:sp>
      <p:graphicFrame>
        <p:nvGraphicFramePr>
          <p:cNvPr id="3" name="表格 2">
            <a:extLst>
              <a:ext uri="{FF2B5EF4-FFF2-40B4-BE49-F238E27FC236}">
                <a16:creationId xmlns:a16="http://schemas.microsoft.com/office/drawing/2014/main" id="{FB38E844-ACBE-B38C-2EED-919D9A4F78CB}"/>
              </a:ext>
            </a:extLst>
          </p:cNvPr>
          <p:cNvGraphicFramePr>
            <a:graphicFrameLocks noGrp="1"/>
          </p:cNvGraphicFramePr>
          <p:nvPr>
            <p:extLst>
              <p:ext uri="{D42A27DB-BD31-4B8C-83A1-F6EECF244321}">
                <p14:modId xmlns:p14="http://schemas.microsoft.com/office/powerpoint/2010/main" val="3977933356"/>
              </p:ext>
            </p:extLst>
          </p:nvPr>
        </p:nvGraphicFramePr>
        <p:xfrm>
          <a:off x="5451039" y="1134739"/>
          <a:ext cx="3582800" cy="4351334"/>
        </p:xfrm>
        <a:graphic>
          <a:graphicData uri="http://schemas.openxmlformats.org/drawingml/2006/table">
            <a:tbl>
              <a:tblPr/>
              <a:tblGrid>
                <a:gridCol w="1791400">
                  <a:extLst>
                    <a:ext uri="{9D8B030D-6E8A-4147-A177-3AD203B41FA5}">
                      <a16:colId xmlns:a16="http://schemas.microsoft.com/office/drawing/2014/main" val="3445546512"/>
                    </a:ext>
                  </a:extLst>
                </a:gridCol>
                <a:gridCol w="1791400">
                  <a:extLst>
                    <a:ext uri="{9D8B030D-6E8A-4147-A177-3AD203B41FA5}">
                      <a16:colId xmlns:a16="http://schemas.microsoft.com/office/drawing/2014/main" val="3086878038"/>
                    </a:ext>
                  </a:extLst>
                </a:gridCol>
              </a:tblGrid>
              <a:tr h="475231">
                <a:tc>
                  <a:txBody>
                    <a:bodyPr/>
                    <a:lstStyle/>
                    <a:p>
                      <a:pPr algn="l"/>
                      <a:r>
                        <a:rPr lang="zh-CN" altLang="en-US" sz="1300" b="1">
                          <a:solidFill>
                            <a:srgbClr val="4F4F4F"/>
                          </a:solidFill>
                          <a:effectLst/>
                          <a:highlight>
                            <a:srgbClr val="EFF3F5"/>
                          </a:highlight>
                        </a:rPr>
                        <a:t>楼梯阶数 </a:t>
                      </a:r>
                      <a:r>
                        <a:rPr lang="en-US" sz="1300" b="1">
                          <a:solidFill>
                            <a:srgbClr val="4F4F4F"/>
                          </a:solidFill>
                          <a:effectLst/>
                          <a:highlight>
                            <a:srgbClr val="EFF3F5"/>
                          </a:highlight>
                        </a:rPr>
                        <a:t>n</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EFF3F5"/>
                    </a:solidFill>
                  </a:tcPr>
                </a:tc>
                <a:tc>
                  <a:txBody>
                    <a:bodyPr/>
                    <a:lstStyle/>
                    <a:p>
                      <a:pPr algn="l"/>
                      <a:r>
                        <a:rPr lang="zh-CN" altLang="en-US" sz="1300" b="1" dirty="0">
                          <a:solidFill>
                            <a:srgbClr val="4F4F4F"/>
                          </a:solidFill>
                          <a:effectLst/>
                          <a:highlight>
                            <a:srgbClr val="EFF3F5"/>
                          </a:highlight>
                        </a:rPr>
                        <a:t>爬 </a:t>
                      </a:r>
                      <a:r>
                        <a:rPr lang="en-US" sz="1300" b="1" dirty="0">
                          <a:solidFill>
                            <a:srgbClr val="4F4F4F"/>
                          </a:solidFill>
                          <a:effectLst/>
                          <a:highlight>
                            <a:srgbClr val="EFF3F5"/>
                          </a:highlight>
                        </a:rPr>
                        <a:t>n </a:t>
                      </a:r>
                      <a:r>
                        <a:rPr lang="zh-CN" altLang="en-US" sz="1300" b="1" dirty="0">
                          <a:solidFill>
                            <a:srgbClr val="4F4F4F"/>
                          </a:solidFill>
                          <a:effectLst/>
                          <a:highlight>
                            <a:srgbClr val="EFF3F5"/>
                          </a:highlight>
                        </a:rPr>
                        <a:t>阶楼梯最多的方法数</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EFF3F5"/>
                    </a:solidFill>
                  </a:tcPr>
                </a:tc>
                <a:extLst>
                  <a:ext uri="{0D108BD9-81ED-4DB2-BD59-A6C34878D82A}">
                    <a16:rowId xmlns:a16="http://schemas.microsoft.com/office/drawing/2014/main" val="3255687984"/>
                  </a:ext>
                </a:extLst>
              </a:tr>
              <a:tr h="274743">
                <a:tc>
                  <a:txBody>
                    <a:bodyPr/>
                    <a:lstStyle/>
                    <a:p>
                      <a:pPr algn="l"/>
                      <a:r>
                        <a:rPr lang="en-US" altLang="zh-CN" sz="1300" b="0">
                          <a:solidFill>
                            <a:srgbClr val="4F4F4F"/>
                          </a:solidFill>
                          <a:effectLst/>
                        </a:rPr>
                        <a:t>1</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a:r>
                        <a:rPr lang="en-US" altLang="zh-CN" sz="1300" b="0">
                          <a:solidFill>
                            <a:srgbClr val="4F4F4F"/>
                          </a:solidFill>
                          <a:effectLst/>
                        </a:rPr>
                        <a:t>1</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164265555"/>
                  </a:ext>
                </a:extLst>
              </a:tr>
              <a:tr h="274743">
                <a:tc>
                  <a:txBody>
                    <a:bodyPr/>
                    <a:lstStyle/>
                    <a:p>
                      <a:pPr algn="l"/>
                      <a:r>
                        <a:rPr lang="en-US" altLang="zh-CN" sz="1300" b="0">
                          <a:solidFill>
                            <a:srgbClr val="4F4F4F"/>
                          </a:solidFill>
                          <a:effectLst/>
                        </a:rPr>
                        <a:t>2</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tc>
                  <a:txBody>
                    <a:bodyPr/>
                    <a:lstStyle/>
                    <a:p>
                      <a:pPr algn="l"/>
                      <a:r>
                        <a:rPr lang="en-US" altLang="zh-CN" sz="1300" b="0">
                          <a:solidFill>
                            <a:srgbClr val="4F4F4F"/>
                          </a:solidFill>
                          <a:effectLst/>
                        </a:rPr>
                        <a:t>2</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extLst>
                  <a:ext uri="{0D108BD9-81ED-4DB2-BD59-A6C34878D82A}">
                    <a16:rowId xmlns:a16="http://schemas.microsoft.com/office/drawing/2014/main" val="3498831233"/>
                  </a:ext>
                </a:extLst>
              </a:tr>
              <a:tr h="475231">
                <a:tc>
                  <a:txBody>
                    <a:bodyPr/>
                    <a:lstStyle/>
                    <a:p>
                      <a:pPr algn="l"/>
                      <a:r>
                        <a:rPr lang="en-US" altLang="zh-CN" sz="1300" b="0">
                          <a:solidFill>
                            <a:srgbClr val="4F4F4F"/>
                          </a:solidFill>
                          <a:effectLst/>
                        </a:rPr>
                        <a:t>3</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a:r>
                        <a:rPr lang="en-US" sz="1300" b="0" dirty="0" err="1">
                          <a:solidFill>
                            <a:srgbClr val="4F4F4F"/>
                          </a:solidFill>
                          <a:effectLst/>
                        </a:rPr>
                        <a:t>goStep</a:t>
                      </a:r>
                      <a:r>
                        <a:rPr lang="en-US" sz="1300" b="0" dirty="0">
                          <a:solidFill>
                            <a:srgbClr val="4F4F4F"/>
                          </a:solidFill>
                          <a:effectLst/>
                        </a:rPr>
                        <a:t>(1)+</a:t>
                      </a:r>
                      <a:r>
                        <a:rPr lang="en-US" sz="1300" b="0" dirty="0" err="1">
                          <a:solidFill>
                            <a:srgbClr val="4F4F4F"/>
                          </a:solidFill>
                          <a:effectLst/>
                        </a:rPr>
                        <a:t>goStep</a:t>
                      </a:r>
                      <a:r>
                        <a:rPr lang="en-US" sz="1300" b="0" dirty="0">
                          <a:solidFill>
                            <a:srgbClr val="4F4F4F"/>
                          </a:solidFill>
                          <a:effectLst/>
                        </a:rPr>
                        <a:t>(2)=1+2=3</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284700358"/>
                  </a:ext>
                </a:extLst>
              </a:tr>
              <a:tr h="475231">
                <a:tc>
                  <a:txBody>
                    <a:bodyPr/>
                    <a:lstStyle/>
                    <a:p>
                      <a:pPr algn="l"/>
                      <a:r>
                        <a:rPr lang="en-US" altLang="zh-CN" sz="1300" b="0">
                          <a:solidFill>
                            <a:srgbClr val="4F4F4F"/>
                          </a:solidFill>
                          <a:effectLst/>
                        </a:rPr>
                        <a:t>4</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tc>
                  <a:txBody>
                    <a:bodyPr/>
                    <a:lstStyle/>
                    <a:p>
                      <a:pPr algn="l"/>
                      <a:r>
                        <a:rPr lang="en-US" sz="1300" b="0">
                          <a:solidFill>
                            <a:srgbClr val="4F4F4F"/>
                          </a:solidFill>
                          <a:effectLst/>
                        </a:rPr>
                        <a:t>goStep(2)+goStep(3)=2+3=5</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extLst>
                  <a:ext uri="{0D108BD9-81ED-4DB2-BD59-A6C34878D82A}">
                    <a16:rowId xmlns:a16="http://schemas.microsoft.com/office/drawing/2014/main" val="1132789613"/>
                  </a:ext>
                </a:extLst>
              </a:tr>
              <a:tr h="475231">
                <a:tc>
                  <a:txBody>
                    <a:bodyPr/>
                    <a:lstStyle/>
                    <a:p>
                      <a:pPr algn="l"/>
                      <a:r>
                        <a:rPr lang="en-US" altLang="zh-CN" sz="1300" b="0">
                          <a:solidFill>
                            <a:srgbClr val="4F4F4F"/>
                          </a:solidFill>
                          <a:effectLst/>
                        </a:rPr>
                        <a:t>5</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a:r>
                        <a:rPr lang="en-US" sz="1300" b="0">
                          <a:solidFill>
                            <a:srgbClr val="4F4F4F"/>
                          </a:solidFill>
                          <a:effectLst/>
                        </a:rPr>
                        <a:t>goStep(3)+goStep(4)=3+5=8</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811647"/>
                  </a:ext>
                </a:extLst>
              </a:tr>
              <a:tr h="475231">
                <a:tc>
                  <a:txBody>
                    <a:bodyPr/>
                    <a:lstStyle/>
                    <a:p>
                      <a:pPr algn="l"/>
                      <a:r>
                        <a:rPr lang="en-US" altLang="zh-CN" sz="1300" b="0">
                          <a:solidFill>
                            <a:srgbClr val="4F4F4F"/>
                          </a:solidFill>
                          <a:effectLst/>
                        </a:rPr>
                        <a:t>6</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tc>
                  <a:txBody>
                    <a:bodyPr/>
                    <a:lstStyle/>
                    <a:p>
                      <a:pPr algn="l"/>
                      <a:r>
                        <a:rPr lang="en-US" sz="1300" b="0">
                          <a:solidFill>
                            <a:srgbClr val="4F4F4F"/>
                          </a:solidFill>
                          <a:effectLst/>
                        </a:rPr>
                        <a:t>goStep(4)+goStep(5)=5+8=13</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extLst>
                  <a:ext uri="{0D108BD9-81ED-4DB2-BD59-A6C34878D82A}">
                    <a16:rowId xmlns:a16="http://schemas.microsoft.com/office/drawing/2014/main" val="248521416"/>
                  </a:ext>
                </a:extLst>
              </a:tr>
              <a:tr h="475231">
                <a:tc>
                  <a:txBody>
                    <a:bodyPr/>
                    <a:lstStyle/>
                    <a:p>
                      <a:pPr algn="l"/>
                      <a:r>
                        <a:rPr lang="en-US" altLang="zh-CN" sz="1300" b="0">
                          <a:solidFill>
                            <a:srgbClr val="4F4F4F"/>
                          </a:solidFill>
                          <a:effectLst/>
                        </a:rPr>
                        <a:t>7</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a:r>
                        <a:rPr lang="en-US" sz="1300" b="0">
                          <a:solidFill>
                            <a:srgbClr val="4F4F4F"/>
                          </a:solidFill>
                          <a:effectLst/>
                        </a:rPr>
                        <a:t>goStep(5)+goStep(6)=8+13=21</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798867442"/>
                  </a:ext>
                </a:extLst>
              </a:tr>
              <a:tr h="475231">
                <a:tc>
                  <a:txBody>
                    <a:bodyPr/>
                    <a:lstStyle/>
                    <a:p>
                      <a:pPr algn="l"/>
                      <a:r>
                        <a:rPr lang="en-US" altLang="zh-CN" sz="1300" b="0">
                          <a:solidFill>
                            <a:srgbClr val="4F4F4F"/>
                          </a:solidFill>
                          <a:effectLst/>
                        </a:rPr>
                        <a:t>8</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tc>
                  <a:txBody>
                    <a:bodyPr/>
                    <a:lstStyle/>
                    <a:p>
                      <a:pPr algn="l"/>
                      <a:r>
                        <a:rPr lang="en-US" sz="1300" b="0">
                          <a:solidFill>
                            <a:srgbClr val="4F4F4F"/>
                          </a:solidFill>
                          <a:effectLst/>
                        </a:rPr>
                        <a:t>goStep(6)+goStep(7)=13+21=36</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7F7F7"/>
                    </a:solidFill>
                  </a:tcPr>
                </a:tc>
                <a:extLst>
                  <a:ext uri="{0D108BD9-81ED-4DB2-BD59-A6C34878D82A}">
                    <a16:rowId xmlns:a16="http://schemas.microsoft.com/office/drawing/2014/main" val="2084109200"/>
                  </a:ext>
                </a:extLst>
              </a:tr>
              <a:tr h="475231">
                <a:tc>
                  <a:txBody>
                    <a:bodyPr/>
                    <a:lstStyle/>
                    <a:p>
                      <a:pPr algn="l"/>
                      <a:r>
                        <a:rPr lang="en-US" altLang="zh-CN" sz="1300" b="0">
                          <a:solidFill>
                            <a:srgbClr val="4F4F4F"/>
                          </a:solidFill>
                          <a:effectLst/>
                        </a:rPr>
                        <a:t>9</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a:r>
                        <a:rPr lang="en-US" sz="1300" b="0" dirty="0" err="1">
                          <a:solidFill>
                            <a:srgbClr val="4F4F4F"/>
                          </a:solidFill>
                          <a:effectLst/>
                        </a:rPr>
                        <a:t>goStep</a:t>
                      </a:r>
                      <a:r>
                        <a:rPr lang="en-US" sz="1300" b="0" dirty="0">
                          <a:solidFill>
                            <a:srgbClr val="4F4F4F"/>
                          </a:solidFill>
                          <a:effectLst/>
                        </a:rPr>
                        <a:t>(7)+</a:t>
                      </a:r>
                      <a:r>
                        <a:rPr lang="en-US" sz="1300" b="0" dirty="0" err="1">
                          <a:solidFill>
                            <a:srgbClr val="4F4F4F"/>
                          </a:solidFill>
                          <a:effectLst/>
                        </a:rPr>
                        <a:t>goStep</a:t>
                      </a:r>
                      <a:r>
                        <a:rPr lang="en-US" sz="1300" b="0" dirty="0">
                          <a:solidFill>
                            <a:srgbClr val="4F4F4F"/>
                          </a:solidFill>
                          <a:effectLst/>
                        </a:rPr>
                        <a:t>(8)=21+36=57</a:t>
                      </a:r>
                    </a:p>
                  </a:txBody>
                  <a:tcPr marL="37127" marR="37127" marT="37127" marB="37127" anchor="ctr">
                    <a:lnL w="6350" cap="flat" cmpd="sng" algn="ctr">
                      <a:solidFill>
                        <a:srgbClr val="DDDDDD"/>
                      </a:solidFill>
                      <a:prstDash val="solid"/>
                      <a:round/>
                      <a:headEnd type="none" w="med" len="med"/>
                      <a:tailEnd type="none" w="med" len="med"/>
                    </a:lnL>
                    <a:lnR w="6350" cap="flat" cmpd="sng" algn="ctr">
                      <a:solidFill>
                        <a:srgbClr val="DDDDDD"/>
                      </a:solidFill>
                      <a:prstDash val="solid"/>
                      <a:round/>
                      <a:headEnd type="none" w="med" len="med"/>
                      <a:tailEnd type="none" w="med" len="med"/>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525346838"/>
                  </a:ext>
                </a:extLst>
              </a:tr>
            </a:tbl>
          </a:graphicData>
        </a:graphic>
      </p:graphicFrame>
    </p:spTree>
    <p:extLst>
      <p:ext uri="{BB962C8B-B14F-4D97-AF65-F5344CB8AC3E}">
        <p14:creationId xmlns:p14="http://schemas.microsoft.com/office/powerpoint/2010/main" val="78910933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sp>
        <p:nvSpPr>
          <p:cNvPr id="10" name="矩形 9"/>
          <p:cNvSpPr/>
          <p:nvPr/>
        </p:nvSpPr>
        <p:spPr>
          <a:xfrm>
            <a:off x="3788892" y="2049861"/>
            <a:ext cx="4594178" cy="10696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endParaRPr>
          </a:p>
        </p:txBody>
      </p:sp>
      <p:pic>
        <p:nvPicPr>
          <p:cNvPr id="7" name="图片 6" descr="资源 1@4x"/>
          <p:cNvPicPr>
            <a:picLocks noChangeAspect="1"/>
          </p:cNvPicPr>
          <p:nvPr/>
        </p:nvPicPr>
        <p:blipFill>
          <a:blip r:embed="rId6"/>
          <a:srcRect t="-7674" r="52556"/>
          <a:stretch>
            <a:fillRect/>
          </a:stretch>
        </p:blipFill>
        <p:spPr>
          <a:xfrm>
            <a:off x="10447394" y="0"/>
            <a:ext cx="1537970" cy="579120"/>
          </a:xfrm>
          <a:prstGeom prst="rect">
            <a:avLst/>
          </a:prstGeom>
        </p:spPr>
      </p:pic>
      <p:sp>
        <p:nvSpPr>
          <p:cNvPr id="4" name="文本框 3">
            <a:extLst>
              <a:ext uri="{FF2B5EF4-FFF2-40B4-BE49-F238E27FC236}">
                <a16:creationId xmlns:a16="http://schemas.microsoft.com/office/drawing/2014/main" id="{5BD53F9A-EDF3-295E-DCE1-186D8D9E9833}"/>
              </a:ext>
            </a:extLst>
          </p:cNvPr>
          <p:cNvSpPr txBox="1"/>
          <p:nvPr/>
        </p:nvSpPr>
        <p:spPr>
          <a:xfrm>
            <a:off x="288098" y="209788"/>
            <a:ext cx="21920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0000"/>
                </a:solidFill>
                <a:effectLst/>
                <a:uLnTx/>
                <a:uFillTx/>
                <a:latin typeface="等线"/>
                <a:ea typeface="方正清刻本悦宋简体"/>
                <a:cs typeface="+mn-cs"/>
              </a:rPr>
              <a:t>爬楼梯问题</a:t>
            </a:r>
          </a:p>
        </p:txBody>
      </p:sp>
      <p:sp>
        <p:nvSpPr>
          <p:cNvPr id="6" name="文本框 5">
            <a:extLst>
              <a:ext uri="{FF2B5EF4-FFF2-40B4-BE49-F238E27FC236}">
                <a16:creationId xmlns:a16="http://schemas.microsoft.com/office/drawing/2014/main" id="{311A17F9-9935-BEAA-332C-11B20740AB39}"/>
              </a:ext>
            </a:extLst>
          </p:cNvPr>
          <p:cNvSpPr txBox="1"/>
          <p:nvPr/>
        </p:nvSpPr>
        <p:spPr>
          <a:xfrm>
            <a:off x="288098" y="1002082"/>
            <a:ext cx="4058433"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假设你现在正在爬楼梯，一共需要经过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阶楼梯你才可以到达楼顶。每次你可以爬 楼梯的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1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或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2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个台阶。请问一共有多少种不同的方法可以爬到楼顶？</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现在，让我们按照动态规划算法的求解步骤我们来分析一下这个问题：</a:t>
            </a:r>
          </a:p>
        </p:txBody>
      </p:sp>
      <p:sp>
        <p:nvSpPr>
          <p:cNvPr id="8" name="文本框 7">
            <a:extLst>
              <a:ext uri="{FF2B5EF4-FFF2-40B4-BE49-F238E27FC236}">
                <a16:creationId xmlns:a16="http://schemas.microsoft.com/office/drawing/2014/main" id="{568756CF-AD79-9899-92A7-F12CDF46AFCD}"/>
              </a:ext>
            </a:extLst>
          </p:cNvPr>
          <p:cNvSpPr txBox="1"/>
          <p:nvPr/>
        </p:nvSpPr>
        <p:spPr>
          <a:xfrm>
            <a:off x="4731149" y="719966"/>
            <a:ext cx="430269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chemeClr val="accent1"/>
                </a:solidFill>
                <a:effectLst/>
                <a:uLnTx/>
                <a:uFillTx/>
                <a:latin typeface="等线"/>
                <a:ea typeface="方正清刻本悦宋简体"/>
                <a:cs typeface="+mn-cs"/>
              </a:rPr>
              <a:t>步骤 </a:t>
            </a:r>
            <a:r>
              <a:rPr kumimoji="0" lang="en-US" altLang="zh-CN" sz="1800" b="0" i="0" u="none" strike="noStrike" kern="1200" cap="none" spc="0" normalizeH="0" baseline="0" noProof="0" dirty="0">
                <a:ln>
                  <a:noFill/>
                </a:ln>
                <a:solidFill>
                  <a:schemeClr val="accent1"/>
                </a:solidFill>
                <a:effectLst/>
                <a:uLnTx/>
                <a:uFillTx/>
                <a:latin typeface="等线"/>
                <a:ea typeface="方正清刻本悦宋简体"/>
                <a:cs typeface="+mn-cs"/>
              </a:rPr>
              <a:t>4</a:t>
            </a:r>
            <a:r>
              <a:rPr kumimoji="0" lang="zh-CN" altLang="en-US" sz="1800" b="0" i="0" u="none" strike="noStrike" kern="1200" cap="none" spc="0" normalizeH="0" baseline="0" noProof="0" dirty="0">
                <a:ln>
                  <a:noFill/>
                </a:ln>
                <a:solidFill>
                  <a:schemeClr val="accent1"/>
                </a:solidFill>
                <a:effectLst/>
                <a:uLnTx/>
                <a:uFillTx/>
                <a:latin typeface="等线"/>
                <a:ea typeface="方正清刻本悦宋简体"/>
                <a:cs typeface="+mn-cs"/>
              </a:rPr>
              <a:t>：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利用计算出的信息构爬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阶楼梯每次走几步的方法</a:t>
            </a:r>
          </a:p>
        </p:txBody>
      </p:sp>
      <p:sp>
        <p:nvSpPr>
          <p:cNvPr id="5" name="文本框 4">
            <a:extLst>
              <a:ext uri="{FF2B5EF4-FFF2-40B4-BE49-F238E27FC236}">
                <a16:creationId xmlns:a16="http://schemas.microsoft.com/office/drawing/2014/main" id="{BA37E898-BF85-78B8-9DA6-D6D0841E7944}"/>
              </a:ext>
            </a:extLst>
          </p:cNvPr>
          <p:cNvSpPr txBox="1"/>
          <p:nvPr/>
        </p:nvSpPr>
        <p:spPr>
          <a:xfrm>
            <a:off x="4731149" y="1569009"/>
            <a:ext cx="5686816" cy="2031325"/>
          </a:xfrm>
          <a:prstGeom prst="rect">
            <a:avLst/>
          </a:prstGeom>
          <a:noFill/>
        </p:spPr>
        <p:txBody>
          <a:bodyPr wrap="square" rtlCol="0">
            <a:spAutoFit/>
          </a:bodyPr>
          <a:lstStyle/>
          <a:p>
            <a:r>
              <a:rPr lang="zh-CN" altLang="en-US" dirty="0"/>
              <a:t>其实在爬楼梯这个问题中，我们并不需要统计每次的具体爬楼梯方法，如果需要统计每次具体走法时，需要在计算的时候记录之前的每一步走法，把信息全部记录保留下来即可。</a:t>
            </a:r>
          </a:p>
          <a:p>
            <a:endParaRPr lang="zh-CN" altLang="en-US" dirty="0"/>
          </a:p>
          <a:p>
            <a:r>
              <a:rPr lang="zh-CN" altLang="en-US" dirty="0"/>
              <a:t>我们可以很明显的发现，动态规划算法很多时候都是应用于求解一些最优化问题（最大，最小，最多，最少）</a:t>
            </a:r>
          </a:p>
        </p:txBody>
      </p:sp>
    </p:spTree>
    <p:extLst>
      <p:ext uri="{BB962C8B-B14F-4D97-AF65-F5344CB8AC3E}">
        <p14:creationId xmlns:p14="http://schemas.microsoft.com/office/powerpoint/2010/main" val="1929989313"/>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grpSp>
        <p:nvGrpSpPr>
          <p:cNvPr id="3" name="组合 2"/>
          <p:cNvGrpSpPr/>
          <p:nvPr/>
        </p:nvGrpSpPr>
        <p:grpSpPr>
          <a:xfrm>
            <a:off x="3788892" y="1588411"/>
            <a:ext cx="4594178" cy="1531070"/>
            <a:chOff x="7706" y="4476"/>
            <a:chExt cx="4986" cy="1440"/>
          </a:xfrm>
        </p:grpSpPr>
        <p:sp>
          <p:nvSpPr>
            <p:cNvPr id="9" name="矩形 8"/>
            <p:cNvSpPr/>
            <p:nvPr/>
          </p:nvSpPr>
          <p:spPr>
            <a:xfrm>
              <a:off x="8861" y="4476"/>
              <a:ext cx="2855" cy="433"/>
            </a:xfrm>
            <a:prstGeom prst="rect">
              <a:avLst/>
            </a:prstGeom>
            <a:noFill/>
            <a:ln>
              <a:solidFill>
                <a:schemeClr val="accent3"/>
              </a:solidFill>
            </a:ln>
            <a:extLst>
              <a:ext uri="{909E8E84-426E-40DD-AFC4-6F175D3DCCD1}">
                <a14:hiddenFill xmlns:a14="http://schemas.microsoft.com/office/drawing/2010/main">
                  <a:solidFill>
                    <a:schemeClr val="accent2"/>
                  </a:solidFill>
                </a14:hiddenFill>
              </a:ext>
            </a:extLst>
          </p:spPr>
          <p:style>
            <a:lnRef idx="2">
              <a:schemeClr val="accent3"/>
            </a:lnRef>
            <a:fillRef idx="1">
              <a:schemeClr val="lt1"/>
            </a:fillRef>
            <a:effectRef idx="0">
              <a:schemeClr val="accent3"/>
            </a:effectRef>
            <a:fontRef idx="minor">
              <a:schemeClr val="dk1"/>
            </a:fontRef>
          </p:style>
          <p:txBody>
            <a:bodyPr wrap="square">
              <a:spAutoFit/>
              <a:scene3d>
                <a:camera prst="orthographicFront"/>
                <a:lightRig rig="threePt" dir="t"/>
              </a:scene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600" normalizeH="0" baseline="0" noProof="0" dirty="0">
                  <a:ln>
                    <a:noFill/>
                  </a:ln>
                  <a:solidFill>
                    <a:srgbClr val="9C1E22"/>
                  </a:solidFill>
                  <a:effectLst/>
                  <a:uLnTx/>
                  <a:uFillTx/>
                  <a:latin typeface="黑体" panose="02010609060101010101" charset="-122"/>
                  <a:ea typeface="黑体" panose="02010609060101010101" charset="-122"/>
                  <a:cs typeface="+mn-cs"/>
                </a:rPr>
                <a:t>第三部分</a:t>
              </a:r>
            </a:p>
          </p:txBody>
        </p:sp>
        <p:sp>
          <p:nvSpPr>
            <p:cNvPr id="10" name="矩形 9"/>
            <p:cNvSpPr/>
            <p:nvPr/>
          </p:nvSpPr>
          <p:spPr>
            <a:xfrm>
              <a:off x="7706" y="4910"/>
              <a:ext cx="4986" cy="100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endParaRPr>
            </a:p>
          </p:txBody>
        </p:sp>
      </p:grpSp>
      <p:pic>
        <p:nvPicPr>
          <p:cNvPr id="7" name="图片 6" descr="资源 1@4x"/>
          <p:cNvPicPr>
            <a:picLocks noChangeAspect="1"/>
          </p:cNvPicPr>
          <p:nvPr/>
        </p:nvPicPr>
        <p:blipFill>
          <a:blip r:embed="rId6"/>
          <a:srcRect t="-7674" r="52556"/>
          <a:stretch>
            <a:fillRect/>
          </a:stretch>
        </p:blipFill>
        <p:spPr>
          <a:xfrm>
            <a:off x="5399405" y="624205"/>
            <a:ext cx="1537970" cy="579120"/>
          </a:xfrm>
          <a:prstGeom prst="rect">
            <a:avLst/>
          </a:prstGeom>
        </p:spPr>
      </p:pic>
      <p:sp>
        <p:nvSpPr>
          <p:cNvPr id="5" name="矩形 4">
            <a:extLst>
              <a:ext uri="{FF2B5EF4-FFF2-40B4-BE49-F238E27FC236}">
                <a16:creationId xmlns:a16="http://schemas.microsoft.com/office/drawing/2014/main" id="{8E861F44-7AE4-8F7A-502F-7B958F4999C3}"/>
              </a:ext>
            </a:extLst>
          </p:cNvPr>
          <p:cNvSpPr/>
          <p:nvPr/>
        </p:nvSpPr>
        <p:spPr>
          <a:xfrm>
            <a:off x="3941292" y="2202258"/>
            <a:ext cx="4594178" cy="106984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rPr>
              <a:t>应用举例</a:t>
            </a:r>
          </a:p>
        </p:txBody>
      </p:sp>
    </p:spTree>
    <p:extLst>
      <p:ext uri="{BB962C8B-B14F-4D97-AF65-F5344CB8AC3E}">
        <p14:creationId xmlns:p14="http://schemas.microsoft.com/office/powerpoint/2010/main" val="98715015"/>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3200" b="1" dirty="0">
                <a:solidFill>
                  <a:srgbClr val="095286"/>
                </a:solidFill>
                <a:latin typeface="黑体" panose="02010609060101010101" charset="-122"/>
                <a:ea typeface="黑体" panose="02010609060101010101" charset="-122"/>
              </a:rPr>
              <a:t>数字三角形问题</a:t>
            </a:r>
            <a:endPar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endParaRP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r>
              <a:rPr lang="zh-CN" altLang="en-US" dirty="0"/>
              <a:t>问题描述：</a:t>
            </a:r>
          </a:p>
        </p:txBody>
      </p:sp>
      <p:sp>
        <p:nvSpPr>
          <p:cNvPr id="3" name="文本框 2">
            <a:extLst>
              <a:ext uri="{FF2B5EF4-FFF2-40B4-BE49-F238E27FC236}">
                <a16:creationId xmlns:a16="http://schemas.microsoft.com/office/drawing/2014/main" id="{BD9E6016-CFD2-C6CE-EED3-11FC69734D4D}"/>
              </a:ext>
            </a:extLst>
          </p:cNvPr>
          <p:cNvSpPr txBox="1"/>
          <p:nvPr/>
        </p:nvSpPr>
        <p:spPr>
          <a:xfrm>
            <a:off x="1709802" y="1133754"/>
            <a:ext cx="9670093" cy="5078313"/>
          </a:xfrm>
          <a:prstGeom prst="rect">
            <a:avLst/>
          </a:prstGeom>
          <a:noFill/>
        </p:spPr>
        <p:txBody>
          <a:bodyPr wrap="square" rtlCol="0">
            <a:spAutoFit/>
          </a:bodyPr>
          <a:lstStyle/>
          <a:p>
            <a:r>
              <a:rPr lang="zh-CN" altLang="en-US" dirty="0"/>
              <a:t>小渊和小轩是好朋友也是同班同学，他们在一起总有谈不完的话题。</a:t>
            </a:r>
          </a:p>
          <a:p>
            <a:r>
              <a:rPr lang="zh-CN" altLang="en-US" dirty="0"/>
              <a:t>一次素质拓展活动中，班上同学安排坐成一个 </a:t>
            </a:r>
            <a:r>
              <a:rPr lang="en-US" altLang="zh-CN" dirty="0"/>
              <a:t>m</a:t>
            </a:r>
            <a:r>
              <a:rPr lang="zh-CN" altLang="en-US" dirty="0"/>
              <a:t>行 </a:t>
            </a:r>
            <a:r>
              <a:rPr lang="en-US" altLang="zh-CN" dirty="0"/>
              <a:t>n</a:t>
            </a:r>
          </a:p>
          <a:p>
            <a:r>
              <a:rPr lang="en-US" altLang="zh-CN" dirty="0"/>
              <a:t> </a:t>
            </a:r>
            <a:r>
              <a:rPr lang="zh-CN" altLang="en-US" dirty="0"/>
              <a:t>列的矩阵，而小渊和小轩被安排在矩阵对角线的两端，因此，他们就无法直接交谈了。</a:t>
            </a:r>
          </a:p>
          <a:p>
            <a:r>
              <a:rPr lang="zh-CN" altLang="en-US" dirty="0"/>
              <a:t>幸运的是，他们可以通过传纸条来进行交流。</a:t>
            </a:r>
          </a:p>
          <a:p>
            <a:r>
              <a:rPr lang="zh-CN" altLang="en-US" dirty="0"/>
              <a:t>纸条要经由许多同学传到对方手里，小渊坐在矩阵的左上角，坐标 </a:t>
            </a:r>
            <a:r>
              <a:rPr lang="en-US" altLang="zh-CN" dirty="0"/>
              <a:t>(1,1)</a:t>
            </a:r>
          </a:p>
          <a:p>
            <a:r>
              <a:rPr lang="zh-CN" altLang="en-US" dirty="0"/>
              <a:t>，小轩坐在矩阵的右下角，坐标 </a:t>
            </a:r>
            <a:r>
              <a:rPr lang="en-US" altLang="zh-CN" dirty="0"/>
              <a:t>(</a:t>
            </a:r>
            <a:r>
              <a:rPr lang="en-US" altLang="zh-CN" dirty="0" err="1"/>
              <a:t>m,n</a:t>
            </a:r>
            <a:r>
              <a:rPr lang="en-US" altLang="zh-CN" dirty="0"/>
              <a:t>)</a:t>
            </a:r>
            <a:endParaRPr lang="zh-CN" altLang="en-US" dirty="0"/>
          </a:p>
          <a:p>
            <a:r>
              <a:rPr lang="zh-CN" altLang="en-US" dirty="0"/>
              <a:t>从小渊传到小轩的纸条只可以向下或者向右传递，从小轩传给小渊的纸条只可以向上或者向左传递。 </a:t>
            </a:r>
          </a:p>
          <a:p>
            <a:r>
              <a:rPr lang="zh-CN" altLang="en-US" dirty="0"/>
              <a:t>在活动进行中，小渊希望给小轩传递一张纸条，同时希望小轩给他回复。</a:t>
            </a:r>
          </a:p>
          <a:p>
            <a:r>
              <a:rPr lang="zh-CN" altLang="en-US" dirty="0"/>
              <a:t>班里每个同学都可以帮他们传递，但只会帮他们一次，也就是说如果此人在小渊递给小轩纸条的时候帮忙，</a:t>
            </a:r>
            <a:endParaRPr lang="en-US" altLang="zh-CN" dirty="0"/>
          </a:p>
          <a:p>
            <a:r>
              <a:rPr lang="zh-CN" altLang="en-US" dirty="0"/>
              <a:t>那么在小轩递给小渊的时候就不会再帮忙，反之亦然。 </a:t>
            </a:r>
          </a:p>
          <a:p>
            <a:r>
              <a:rPr lang="zh-CN" altLang="en-US" dirty="0"/>
              <a:t>还有一件事情需要注意，全班每个同学愿意帮忙的好感度有高有低</a:t>
            </a:r>
            <a:endParaRPr lang="en-US" altLang="zh-CN" dirty="0"/>
          </a:p>
          <a:p>
            <a:r>
              <a:rPr lang="zh-CN" altLang="en-US" dirty="0"/>
              <a:t>（注意：小渊和小轩的好心程度没有定义，输入时用 </a:t>
            </a:r>
            <a:r>
              <a:rPr lang="en-US" altLang="zh-CN" dirty="0"/>
              <a:t>0</a:t>
            </a:r>
            <a:r>
              <a:rPr lang="zh-CN" altLang="en-US" dirty="0"/>
              <a:t>表示），可以用一个 </a:t>
            </a:r>
            <a:r>
              <a:rPr lang="en-US" altLang="zh-CN" dirty="0"/>
              <a:t>0∼100</a:t>
            </a:r>
          </a:p>
          <a:p>
            <a:r>
              <a:rPr lang="en-US" altLang="zh-CN" dirty="0"/>
              <a:t> </a:t>
            </a:r>
            <a:r>
              <a:rPr lang="zh-CN" altLang="en-US" dirty="0"/>
              <a:t>的自然数来表示，数越大表示越好心。</a:t>
            </a:r>
          </a:p>
          <a:p>
            <a:r>
              <a:rPr lang="zh-CN" altLang="en-US" dirty="0"/>
              <a:t>小渊和小轩希望尽可能找好心程度高的同学来帮忙传纸条</a:t>
            </a:r>
            <a:endParaRPr lang="en-US" altLang="zh-CN" dirty="0"/>
          </a:p>
          <a:p>
            <a:r>
              <a:rPr lang="zh-CN" altLang="en-US" dirty="0"/>
              <a:t>，即找到来回两条传递路径，使得这两条路径上同学的好心程度之和最大。</a:t>
            </a:r>
          </a:p>
          <a:p>
            <a:r>
              <a:rPr lang="zh-CN" altLang="en-US" dirty="0"/>
              <a:t>现在，请帮助小渊和小轩找到这样的两条路径。</a:t>
            </a:r>
          </a:p>
        </p:txBody>
      </p:sp>
    </p:spTree>
    <p:extLst>
      <p:ext uri="{BB962C8B-B14F-4D97-AF65-F5344CB8AC3E}">
        <p14:creationId xmlns:p14="http://schemas.microsoft.com/office/powerpoint/2010/main" val="3396472692"/>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问题描述：</a:t>
            </a:r>
          </a:p>
        </p:txBody>
      </p:sp>
      <p:sp>
        <p:nvSpPr>
          <p:cNvPr id="3" name="文本框 2">
            <a:extLst>
              <a:ext uri="{FF2B5EF4-FFF2-40B4-BE49-F238E27FC236}">
                <a16:creationId xmlns:a16="http://schemas.microsoft.com/office/drawing/2014/main" id="{BD9E6016-CFD2-C6CE-EED3-11FC69734D4D}"/>
              </a:ext>
            </a:extLst>
          </p:cNvPr>
          <p:cNvSpPr txBox="1"/>
          <p:nvPr/>
        </p:nvSpPr>
        <p:spPr>
          <a:xfrm>
            <a:off x="487367" y="1478220"/>
            <a:ext cx="9670093"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输入格式</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第一行有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个用空格隔开的整数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和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，表示学生矩阵有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m</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行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n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列。</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接下来的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m</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行是一个 </a:t>
            </a:r>
            <a:r>
              <a:rPr kumimoji="0" lang="en-US" altLang="zh-CN" sz="1800" b="0" i="0" u="none" strike="noStrike" kern="1200" cap="none" spc="0" normalizeH="0" baseline="0" noProof="0" dirty="0" err="1">
                <a:ln>
                  <a:noFill/>
                </a:ln>
                <a:solidFill>
                  <a:srgbClr val="000000"/>
                </a:solidFill>
                <a:effectLst/>
                <a:uLnTx/>
                <a:uFillTx/>
                <a:latin typeface="等线"/>
                <a:ea typeface="方正清刻本悦宋简体"/>
                <a:cs typeface="+mn-cs"/>
              </a:rPr>
              <a:t>m×n</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的矩阵，矩阵中第 </a:t>
            </a:r>
            <a:r>
              <a:rPr kumimoji="0" lang="en-US" altLang="zh-CN" sz="1800" b="0" i="0" u="none" strike="noStrike" kern="1200" cap="none" spc="0" normalizeH="0" baseline="0" noProof="0" dirty="0" err="1">
                <a:ln>
                  <a:noFill/>
                </a:ln>
                <a:solidFill>
                  <a:srgbClr val="000000"/>
                </a:solidFill>
                <a:effectLst/>
                <a:uLnTx/>
                <a:uFillTx/>
                <a:latin typeface="等线"/>
                <a:ea typeface="方正清刻本悦宋简体"/>
                <a:cs typeface="+mn-cs"/>
              </a:rPr>
              <a:t>i</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行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j</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列的整数表示坐在第 </a:t>
            </a:r>
            <a:r>
              <a:rPr kumimoji="0" lang="en-US" altLang="zh-CN" sz="1800" b="0" i="0" u="none" strike="noStrike" kern="1200" cap="none" spc="0" normalizeH="0" baseline="0" noProof="0" dirty="0" err="1">
                <a:ln>
                  <a:noFill/>
                </a:ln>
                <a:solidFill>
                  <a:srgbClr val="000000"/>
                </a:solidFill>
                <a:effectLst/>
                <a:uLnTx/>
                <a:uFillTx/>
                <a:latin typeface="等线"/>
                <a:ea typeface="方正清刻本悦宋简体"/>
                <a:cs typeface="+mn-cs"/>
              </a:rPr>
              <a:t>i</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行 </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j</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列的学生的好心程度，每行的 </a:t>
            </a:r>
            <a:r>
              <a:rPr lang="en-US" altLang="zh-CN" dirty="0">
                <a:solidFill>
                  <a:srgbClr val="000000"/>
                </a:solidFill>
                <a:latin typeface="等线"/>
                <a:ea typeface="方正清刻本悦宋简体"/>
              </a:rPr>
              <a:t>n</a:t>
            </a:r>
            <a:r>
              <a:rPr kumimoji="0" lang="en-US" altLang="zh-CN" sz="1800" b="0" i="0" u="none" strike="noStrike" kern="1200" cap="none" spc="0" normalizeH="0" baseline="0" noProof="0" dirty="0">
                <a:ln>
                  <a:noFill/>
                </a:ln>
                <a:solidFill>
                  <a:srgbClr val="000000"/>
                </a:solidFill>
                <a:effectLst/>
                <a:uLnTx/>
                <a:uFillTx/>
                <a:latin typeface="等线"/>
                <a:ea typeface="方正清刻本悦宋简体"/>
                <a:cs typeface="+mn-cs"/>
              </a:rPr>
              <a:t> </a:t>
            </a: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个整数之间用空格隔开。</a:t>
            </a:r>
          </a:p>
        </p:txBody>
      </p:sp>
      <p:sp>
        <p:nvSpPr>
          <p:cNvPr id="6" name="文本框 5">
            <a:extLst>
              <a:ext uri="{FF2B5EF4-FFF2-40B4-BE49-F238E27FC236}">
                <a16:creationId xmlns:a16="http://schemas.microsoft.com/office/drawing/2014/main" id="{69407541-3F7F-29A3-54CE-B9BF6E98BD2D}"/>
              </a:ext>
            </a:extLst>
          </p:cNvPr>
          <p:cNvSpPr txBox="1"/>
          <p:nvPr/>
        </p:nvSpPr>
        <p:spPr>
          <a:xfrm>
            <a:off x="567632" y="3164681"/>
            <a:ext cx="5361140" cy="3693319"/>
          </a:xfrm>
          <a:prstGeom prst="rect">
            <a:avLst/>
          </a:prstGeom>
          <a:noFill/>
        </p:spPr>
        <p:txBody>
          <a:bodyPr wrap="square" rtlCol="0">
            <a:spAutoFit/>
          </a:bodyPr>
          <a:lstStyle/>
          <a:p>
            <a:r>
              <a:rPr lang="zh-CN" altLang="en-US" dirty="0"/>
              <a:t>输出格式</a:t>
            </a:r>
          </a:p>
          <a:p>
            <a:r>
              <a:rPr lang="zh-CN" altLang="en-US" dirty="0"/>
              <a:t>输出一个整数，表示来回两条路上参与传递纸条的学生的好心程度之和的最大值。</a:t>
            </a:r>
          </a:p>
          <a:p>
            <a:endParaRPr lang="zh-CN" altLang="en-US" dirty="0"/>
          </a:p>
          <a:p>
            <a:r>
              <a:rPr lang="zh-CN" altLang="en-US" dirty="0"/>
              <a:t>数据范围</a:t>
            </a:r>
          </a:p>
          <a:p>
            <a:r>
              <a:rPr lang="en-US" altLang="zh-CN" dirty="0"/>
              <a:t>1≤n,m≤50</a:t>
            </a:r>
          </a:p>
          <a:p>
            <a:r>
              <a:rPr lang="zh-CN" altLang="en-US" dirty="0"/>
              <a:t>输入样例：</a:t>
            </a:r>
          </a:p>
          <a:p>
            <a:r>
              <a:rPr lang="en-US" altLang="zh-CN" dirty="0"/>
              <a:t>3 3</a:t>
            </a:r>
          </a:p>
          <a:p>
            <a:r>
              <a:rPr lang="en-US" altLang="zh-CN" dirty="0"/>
              <a:t>0 3 9</a:t>
            </a:r>
          </a:p>
          <a:p>
            <a:r>
              <a:rPr lang="en-US" altLang="zh-CN" dirty="0"/>
              <a:t>2 8 5</a:t>
            </a:r>
          </a:p>
          <a:p>
            <a:r>
              <a:rPr lang="en-US" altLang="zh-CN" dirty="0"/>
              <a:t>5 7 0</a:t>
            </a:r>
          </a:p>
          <a:p>
            <a:r>
              <a:rPr lang="zh-CN" altLang="en-US" dirty="0"/>
              <a:t>输出样例：</a:t>
            </a:r>
          </a:p>
          <a:p>
            <a:r>
              <a:rPr lang="en-US" altLang="zh-CN" dirty="0"/>
              <a:t>34</a:t>
            </a:r>
            <a:endParaRPr lang="zh-CN" altLang="en-US" dirty="0"/>
          </a:p>
        </p:txBody>
      </p:sp>
    </p:spTree>
    <p:extLst>
      <p:ext uri="{BB962C8B-B14F-4D97-AF65-F5344CB8AC3E}">
        <p14:creationId xmlns:p14="http://schemas.microsoft.com/office/powerpoint/2010/main" val="4237198157"/>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48044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数字三角形类问题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问题分析：</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139321"/>
          </a:xfrm>
          <a:prstGeom prst="rect">
            <a:avLst/>
          </a:prstGeom>
          <a:noFill/>
        </p:spPr>
        <p:txBody>
          <a:bodyPr wrap="square" rtlCol="0">
            <a:spAutoFit/>
          </a:bodyPr>
          <a:lstStyle/>
          <a:p>
            <a:r>
              <a:rPr lang="zh-CN" altLang="en-US" dirty="0"/>
              <a:t>算法</a:t>
            </a:r>
            <a:r>
              <a:rPr lang="en-US" altLang="zh-CN" dirty="0"/>
              <a:t>(</a:t>
            </a:r>
            <a:r>
              <a:rPr lang="zh-CN" altLang="en-US" dirty="0"/>
              <a:t>线性</a:t>
            </a:r>
            <a:r>
              <a:rPr lang="en-US" altLang="zh-CN" dirty="0"/>
              <a:t>DP) O(n3)</a:t>
            </a:r>
            <a:r>
              <a:rPr lang="zh-CN" altLang="en-US" dirty="0"/>
              <a:t> </a:t>
            </a:r>
            <a:endParaRPr lang="en-US" altLang="zh-CN" dirty="0"/>
          </a:p>
          <a:p>
            <a:r>
              <a:rPr lang="zh-CN" altLang="en-US" dirty="0"/>
              <a:t>首先考虑路径有交集该如何处理。可以发现交集中的格子一定在每条路径的相同步数处。因此可以让两个人同时从起点出发，每次同时走一步，这样路径中相交的格子一定在同一步内。</a:t>
            </a:r>
            <a:endParaRPr lang="en-US" altLang="zh-CN" dirty="0"/>
          </a:p>
          <a:p>
            <a:r>
              <a:rPr lang="zh-CN" altLang="en-US" dirty="0"/>
              <a:t>状态表示：</a:t>
            </a:r>
            <a:r>
              <a:rPr lang="en-US" altLang="zh-CN" dirty="0"/>
              <a:t>f[k, </a:t>
            </a:r>
            <a:r>
              <a:rPr lang="en-US" altLang="zh-CN" dirty="0" err="1"/>
              <a:t>i</a:t>
            </a:r>
            <a:r>
              <a:rPr lang="en-US" altLang="zh-CN" dirty="0"/>
              <a:t>, j] </a:t>
            </a:r>
            <a:r>
              <a:rPr lang="zh-CN" altLang="en-US" dirty="0"/>
              <a:t>表示两个人同时走了</a:t>
            </a:r>
            <a:r>
              <a:rPr lang="en-US" altLang="zh-CN" dirty="0"/>
              <a:t>k</a:t>
            </a:r>
            <a:r>
              <a:rPr lang="zh-CN" altLang="en-US" dirty="0"/>
              <a:t>步，第一个人在 </a:t>
            </a:r>
            <a:r>
              <a:rPr lang="en-US" altLang="zh-CN" dirty="0"/>
              <a:t>(</a:t>
            </a:r>
            <a:r>
              <a:rPr lang="en-US" altLang="zh-CN" dirty="0" err="1"/>
              <a:t>i</a:t>
            </a:r>
            <a:r>
              <a:rPr lang="en-US" altLang="zh-CN" dirty="0"/>
              <a:t>, k - </a:t>
            </a:r>
            <a:r>
              <a:rPr lang="en-US" altLang="zh-CN" dirty="0" err="1"/>
              <a:t>i</a:t>
            </a:r>
            <a:r>
              <a:rPr lang="en-US" altLang="zh-CN" dirty="0"/>
              <a:t>) </a:t>
            </a:r>
            <a:r>
              <a:rPr lang="zh-CN" altLang="en-US" dirty="0"/>
              <a:t>处，第二个人在 </a:t>
            </a:r>
            <a:r>
              <a:rPr lang="en-US" altLang="zh-CN" dirty="0"/>
              <a:t>(j, k - j)</a:t>
            </a:r>
            <a:r>
              <a:rPr lang="zh-CN" altLang="en-US" dirty="0"/>
              <a:t>处的所有走法的最大分值。状态计算：按照最后一步两个人的走法分成四种情况：两个人同时向右走，最大分值是 </a:t>
            </a:r>
            <a:r>
              <a:rPr lang="en-US" altLang="zh-CN" dirty="0"/>
              <a:t>f[k - 1, </a:t>
            </a:r>
            <a:r>
              <a:rPr lang="en-US" altLang="zh-CN" dirty="0" err="1"/>
              <a:t>i</a:t>
            </a:r>
            <a:r>
              <a:rPr lang="en-US" altLang="zh-CN" dirty="0"/>
              <a:t>, j] + score(k, </a:t>
            </a:r>
            <a:r>
              <a:rPr lang="en-US" altLang="zh-CN" dirty="0" err="1"/>
              <a:t>i</a:t>
            </a:r>
            <a:r>
              <a:rPr lang="en-US" altLang="zh-CN" dirty="0"/>
              <a:t>, j)</a:t>
            </a:r>
            <a:r>
              <a:rPr lang="zh-CN" altLang="en-US" dirty="0"/>
              <a:t>；第一个人向右走，第二个人向下走，最大分值是 </a:t>
            </a:r>
            <a:r>
              <a:rPr lang="en-US" altLang="zh-CN" dirty="0"/>
              <a:t>f[k - 1, </a:t>
            </a:r>
            <a:r>
              <a:rPr lang="en-US" altLang="zh-CN" dirty="0" err="1"/>
              <a:t>i</a:t>
            </a:r>
            <a:r>
              <a:rPr lang="en-US" altLang="zh-CN" dirty="0"/>
              <a:t>, j - 1] + score(k, </a:t>
            </a:r>
            <a:r>
              <a:rPr lang="en-US" altLang="zh-CN" dirty="0" err="1"/>
              <a:t>i</a:t>
            </a:r>
            <a:r>
              <a:rPr lang="en-US" altLang="zh-CN" dirty="0"/>
              <a:t>, j)</a:t>
            </a:r>
            <a:r>
              <a:rPr lang="zh-CN" altLang="en-US" dirty="0"/>
              <a:t>；第一个人向下走，第二个人向右走，最大分值是 </a:t>
            </a:r>
            <a:r>
              <a:rPr lang="en-US" altLang="zh-CN" dirty="0"/>
              <a:t>f[k - 1, </a:t>
            </a:r>
            <a:r>
              <a:rPr lang="en-US" altLang="zh-CN" dirty="0" err="1"/>
              <a:t>i</a:t>
            </a:r>
            <a:r>
              <a:rPr lang="en-US" altLang="zh-CN" dirty="0"/>
              <a:t> - 1, j] + score(k, </a:t>
            </a:r>
            <a:r>
              <a:rPr lang="en-US" altLang="zh-CN" dirty="0" err="1"/>
              <a:t>i</a:t>
            </a:r>
            <a:r>
              <a:rPr lang="en-US" altLang="zh-CN" dirty="0"/>
              <a:t>, j)</a:t>
            </a:r>
            <a:r>
              <a:rPr lang="zh-CN" altLang="en-US" dirty="0"/>
              <a:t>；两个人同时向下走，最大分值是 </a:t>
            </a:r>
            <a:r>
              <a:rPr lang="en-US" altLang="zh-CN" dirty="0"/>
              <a:t>f[k - 1, </a:t>
            </a:r>
            <a:r>
              <a:rPr lang="en-US" altLang="zh-CN" dirty="0" err="1"/>
              <a:t>i</a:t>
            </a:r>
            <a:r>
              <a:rPr lang="en-US" altLang="zh-CN" dirty="0"/>
              <a:t> - 1, j - 1] + score(k, </a:t>
            </a:r>
            <a:r>
              <a:rPr lang="en-US" altLang="zh-CN" dirty="0" err="1"/>
              <a:t>i</a:t>
            </a:r>
            <a:r>
              <a:rPr lang="en-US" altLang="zh-CN" dirty="0"/>
              <a:t>, j)</a:t>
            </a:r>
          </a:p>
          <a:p>
            <a:r>
              <a:rPr lang="zh-CN" altLang="en-US" dirty="0"/>
              <a:t>；</a:t>
            </a:r>
            <a:endParaRPr lang="en-US" altLang="zh-CN" dirty="0"/>
          </a:p>
          <a:p>
            <a:r>
              <a:rPr lang="zh-CN" altLang="en-US" dirty="0"/>
              <a:t>注意两个人不能走到相同格子，即</a:t>
            </a:r>
            <a:r>
              <a:rPr lang="en-US" altLang="zh-CN" dirty="0" err="1"/>
              <a:t>i</a:t>
            </a:r>
            <a:r>
              <a:rPr lang="zh-CN" altLang="en-US" dirty="0"/>
              <a:t>和</a:t>
            </a:r>
            <a:r>
              <a:rPr lang="en-US" altLang="zh-CN" dirty="0"/>
              <a:t>j</a:t>
            </a:r>
            <a:r>
              <a:rPr lang="zh-CN" altLang="en-US" dirty="0"/>
              <a:t>不能相等。</a:t>
            </a:r>
          </a:p>
        </p:txBody>
      </p:sp>
    </p:spTree>
    <p:extLst>
      <p:ext uri="{BB962C8B-B14F-4D97-AF65-F5344CB8AC3E}">
        <p14:creationId xmlns:p14="http://schemas.microsoft.com/office/powerpoint/2010/main" val="2866020162"/>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问题分析：</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pic>
        <p:nvPicPr>
          <p:cNvPr id="10242" name="Picture 2">
            <a:extLst>
              <a:ext uri="{FF2B5EF4-FFF2-40B4-BE49-F238E27FC236}">
                <a16:creationId xmlns:a16="http://schemas.microsoft.com/office/drawing/2014/main" id="{F6DBA07D-B144-D990-D530-0DA5946558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359" y="2356306"/>
            <a:ext cx="8066762" cy="2757194"/>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55B20CF1-4200-ACD2-A875-9733E07D06E8}"/>
              </a:ext>
            </a:extLst>
          </p:cNvPr>
          <p:cNvSpPr txBox="1"/>
          <p:nvPr/>
        </p:nvSpPr>
        <p:spPr>
          <a:xfrm>
            <a:off x="423583" y="1432976"/>
            <a:ext cx="10016125" cy="923330"/>
          </a:xfrm>
          <a:prstGeom prst="rect">
            <a:avLst/>
          </a:prstGeom>
          <a:noFill/>
        </p:spPr>
        <p:txBody>
          <a:bodyPr wrap="square">
            <a:spAutoFit/>
          </a:bodyPr>
          <a:lstStyle/>
          <a:p>
            <a:r>
              <a:rPr lang="zh-CN" altLang="en-US" dirty="0"/>
              <a:t>这题明显不是一个裸题，我们需要一层一层的拆解分析首先想到的是能不能往 方格取数 模型上靠对于一个从 (n,m)(𝑛,𝑚) 出发到 (1,1)(1,1) 的路线，且只能向上或向右走，考虑将其方向调转，则必定对应一条从 (1,1)(1,1) 出发到 (n,m)(𝑛,𝑚) 的路线，且只能向下或向右走</a:t>
            </a:r>
          </a:p>
        </p:txBody>
      </p:sp>
      <p:sp>
        <p:nvSpPr>
          <p:cNvPr id="7" name="文本框 6">
            <a:extLst>
              <a:ext uri="{FF2B5EF4-FFF2-40B4-BE49-F238E27FC236}">
                <a16:creationId xmlns:a16="http://schemas.microsoft.com/office/drawing/2014/main" id="{860418D5-04D9-7D18-5FC1-293883801EA6}"/>
              </a:ext>
            </a:extLst>
          </p:cNvPr>
          <p:cNvSpPr txBox="1"/>
          <p:nvPr/>
        </p:nvSpPr>
        <p:spPr>
          <a:xfrm>
            <a:off x="423583" y="5219366"/>
            <a:ext cx="9252037" cy="923330"/>
          </a:xfrm>
          <a:prstGeom prst="rect">
            <a:avLst/>
          </a:prstGeom>
          <a:noFill/>
        </p:spPr>
        <p:txBody>
          <a:bodyPr wrap="square">
            <a:spAutoFit/>
          </a:bodyPr>
          <a:lstStyle/>
          <a:p>
            <a:r>
              <a:rPr lang="zh-CN" altLang="en-US" dirty="0"/>
              <a:t>这两种走法的方案都是一一对应的（即任意一条路线都可以找到其对应的反向路线），因此该方案映射合法于是该问题就变成了寻找一条从 (1,1)(1,1) 出发到达 (n,m)(𝑛,𝑚)，每次只能向下或向右走，先后出发两次，且两次路线不能经过重复格子的最大价值方案</a:t>
            </a:r>
          </a:p>
        </p:txBody>
      </p:sp>
    </p:spTree>
    <p:extLst>
      <p:ext uri="{BB962C8B-B14F-4D97-AF65-F5344CB8AC3E}">
        <p14:creationId xmlns:p14="http://schemas.microsoft.com/office/powerpoint/2010/main" val="4236640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sp>
        <p:nvSpPr>
          <p:cNvPr id="10" name="矩形 9"/>
          <p:cNvSpPr/>
          <p:nvPr/>
        </p:nvSpPr>
        <p:spPr>
          <a:xfrm>
            <a:off x="3788892" y="2049861"/>
            <a:ext cx="4594178" cy="10696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4800" b="1" spc="300" dirty="0">
                <a:solidFill>
                  <a:srgbClr val="576271"/>
                </a:solidFill>
                <a:latin typeface="思源黑体 CN Heavy" panose="020B0A00000000000000" charset="-122"/>
                <a:ea typeface="思源黑体 CN Heavy" panose="020B0A00000000000000" charset="-122"/>
                <a:cs typeface="+mn-ea"/>
                <a:sym typeface="+mn-lt"/>
              </a:rPr>
              <a:t>概述</a:t>
            </a:r>
          </a:p>
        </p:txBody>
      </p:sp>
      <p:pic>
        <p:nvPicPr>
          <p:cNvPr id="7" name="图片 6" descr="资源 1@4x"/>
          <p:cNvPicPr>
            <a:picLocks noChangeAspect="1"/>
          </p:cNvPicPr>
          <p:nvPr/>
        </p:nvPicPr>
        <p:blipFill>
          <a:blip r:embed="rId6"/>
          <a:srcRect t="-7674" r="52556"/>
          <a:stretch>
            <a:fillRect/>
          </a:stretch>
        </p:blipFill>
        <p:spPr>
          <a:xfrm>
            <a:off x="5399405" y="624205"/>
            <a:ext cx="1537970" cy="5791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问题分析：</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sp>
        <p:nvSpPr>
          <p:cNvPr id="10" name="文本框 9">
            <a:extLst>
              <a:ext uri="{FF2B5EF4-FFF2-40B4-BE49-F238E27FC236}">
                <a16:creationId xmlns:a16="http://schemas.microsoft.com/office/drawing/2014/main" id="{26CB03F5-B679-39BB-482C-97DC2D371732}"/>
              </a:ext>
            </a:extLst>
          </p:cNvPr>
          <p:cNvSpPr txBox="1"/>
          <p:nvPr/>
        </p:nvSpPr>
        <p:spPr>
          <a:xfrm>
            <a:off x="423583" y="1515983"/>
            <a:ext cx="6097044" cy="369332"/>
          </a:xfrm>
          <a:prstGeom prst="rect">
            <a:avLst/>
          </a:prstGeom>
          <a:noFill/>
        </p:spPr>
        <p:txBody>
          <a:bodyPr wrap="square">
            <a:spAutoFit/>
          </a:bodyPr>
          <a:lstStyle/>
          <a:p>
            <a:r>
              <a:rPr lang="zh-CN" altLang="en-US" dirty="0"/>
              <a:t>情况一：最优解的两条路线是相互交叉经过的</a:t>
            </a:r>
          </a:p>
        </p:txBody>
      </p:sp>
      <p:pic>
        <p:nvPicPr>
          <p:cNvPr id="12290" name="Picture 2">
            <a:extLst>
              <a:ext uri="{FF2B5EF4-FFF2-40B4-BE49-F238E27FC236}">
                <a16:creationId xmlns:a16="http://schemas.microsoft.com/office/drawing/2014/main" id="{2C125D71-1051-1E86-BF18-93283862C7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3583" y="1972849"/>
            <a:ext cx="4231600" cy="2912301"/>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A9DE448B-205F-174E-6DFB-B112E22EC249}"/>
              </a:ext>
            </a:extLst>
          </p:cNvPr>
          <p:cNvSpPr txBox="1"/>
          <p:nvPr/>
        </p:nvSpPr>
        <p:spPr>
          <a:xfrm>
            <a:off x="7328543" y="1326518"/>
            <a:ext cx="4366887" cy="646331"/>
          </a:xfrm>
          <a:prstGeom prst="rect">
            <a:avLst/>
          </a:prstGeom>
          <a:noFill/>
        </p:spPr>
        <p:txBody>
          <a:bodyPr wrap="square">
            <a:spAutoFit/>
          </a:bodyPr>
          <a:lstStyle/>
          <a:p>
            <a:r>
              <a:rPr lang="zh-CN" altLang="en-US" dirty="0"/>
              <a:t>则我们可以对交叉出来的部分进行路线交换，如下图的操作</a:t>
            </a:r>
          </a:p>
        </p:txBody>
      </p:sp>
      <p:sp>
        <p:nvSpPr>
          <p:cNvPr id="13" name="箭头: 右 12">
            <a:extLst>
              <a:ext uri="{FF2B5EF4-FFF2-40B4-BE49-F238E27FC236}">
                <a16:creationId xmlns:a16="http://schemas.microsoft.com/office/drawing/2014/main" id="{49AD82E6-6F86-7611-9BD1-2984A4B49389}"/>
              </a:ext>
            </a:extLst>
          </p:cNvPr>
          <p:cNvSpPr/>
          <p:nvPr/>
        </p:nvSpPr>
        <p:spPr>
          <a:xfrm>
            <a:off x="5058213" y="2724411"/>
            <a:ext cx="1975151" cy="4509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292" name="Picture 4">
            <a:extLst>
              <a:ext uri="{FF2B5EF4-FFF2-40B4-BE49-F238E27FC236}">
                <a16:creationId xmlns:a16="http://schemas.microsoft.com/office/drawing/2014/main" id="{53E4CF6C-723F-611E-1EBA-4D13A7C38C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18753" y="2009689"/>
            <a:ext cx="4427951" cy="3030648"/>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E9487268-4C72-52B0-6DEF-BEAA090BC624}"/>
              </a:ext>
            </a:extLst>
          </p:cNvPr>
          <p:cNvSpPr txBox="1"/>
          <p:nvPr/>
        </p:nvSpPr>
        <p:spPr>
          <a:xfrm>
            <a:off x="2441009" y="5332691"/>
            <a:ext cx="6097044" cy="923330"/>
          </a:xfrm>
          <a:prstGeom prst="rect">
            <a:avLst/>
          </a:prstGeom>
          <a:noFill/>
        </p:spPr>
        <p:txBody>
          <a:bodyPr wrap="square">
            <a:spAutoFit/>
          </a:bodyPr>
          <a:lstStyle/>
          <a:p>
            <a:r>
              <a:rPr lang="zh-CN" altLang="en-US" dirty="0"/>
              <a:t>于是，我们可以发现，所有的交叉路线都会映射成一种一条路线只在下方走，一条路线只在上方走的不交叉路线因此我们只需集中解决情况二即可</a:t>
            </a:r>
          </a:p>
        </p:txBody>
      </p:sp>
    </p:spTree>
    <p:extLst>
      <p:ext uri="{BB962C8B-B14F-4D97-AF65-F5344CB8AC3E}">
        <p14:creationId xmlns:p14="http://schemas.microsoft.com/office/powerpoint/2010/main" val="393120221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问题分析：</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sp>
        <p:nvSpPr>
          <p:cNvPr id="5" name="文本框 4">
            <a:extLst>
              <a:ext uri="{FF2B5EF4-FFF2-40B4-BE49-F238E27FC236}">
                <a16:creationId xmlns:a16="http://schemas.microsoft.com/office/drawing/2014/main" id="{4D184977-BDE1-1F2E-6B61-3B2C18867059}"/>
              </a:ext>
            </a:extLst>
          </p:cNvPr>
          <p:cNvSpPr txBox="1"/>
          <p:nvPr/>
        </p:nvSpPr>
        <p:spPr>
          <a:xfrm>
            <a:off x="423583" y="1581294"/>
            <a:ext cx="6097044" cy="369332"/>
          </a:xfrm>
          <a:prstGeom prst="rect">
            <a:avLst/>
          </a:prstGeom>
          <a:noFill/>
        </p:spPr>
        <p:txBody>
          <a:bodyPr wrap="square">
            <a:spAutoFit/>
          </a:bodyPr>
          <a:lstStyle/>
          <a:p>
            <a:r>
              <a:rPr lang="zh-CN" altLang="en-US" dirty="0"/>
              <a:t>情况二：最优解的两条路线不交叉，但在某些点有重合</a:t>
            </a:r>
          </a:p>
        </p:txBody>
      </p:sp>
      <p:pic>
        <p:nvPicPr>
          <p:cNvPr id="15362" name="Picture 2">
            <a:extLst>
              <a:ext uri="{FF2B5EF4-FFF2-40B4-BE49-F238E27FC236}">
                <a16:creationId xmlns:a16="http://schemas.microsoft.com/office/drawing/2014/main" id="{4813BE41-BC72-E8AA-C2CF-5DAB223628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4538" y="1885315"/>
            <a:ext cx="6348608" cy="4328596"/>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8B13B21D-D340-8057-02AF-B2A7B8234312}"/>
              </a:ext>
            </a:extLst>
          </p:cNvPr>
          <p:cNvSpPr txBox="1"/>
          <p:nvPr/>
        </p:nvSpPr>
        <p:spPr>
          <a:xfrm>
            <a:off x="7494493" y="2115582"/>
            <a:ext cx="2575664" cy="2862322"/>
          </a:xfrm>
          <a:prstGeom prst="rect">
            <a:avLst/>
          </a:prstGeom>
          <a:noFill/>
        </p:spPr>
        <p:txBody>
          <a:bodyPr wrap="square">
            <a:spAutoFit/>
          </a:bodyPr>
          <a:lstStyle/>
          <a:p>
            <a:r>
              <a:rPr lang="zh-CN" altLang="en-US" dirty="0"/>
              <a:t>由于方格取数，对于走到相同格子时，只会累加一次格子的价值于是我们可以使用贪心中的微调法来进行这部分的证明对于重合的格子，我们必然可以在两条路线中找到额外的一条或两条路线，使得新的路线不发生重合</a:t>
            </a:r>
          </a:p>
        </p:txBody>
      </p:sp>
    </p:spTree>
    <p:extLst>
      <p:ext uri="{BB962C8B-B14F-4D97-AF65-F5344CB8AC3E}">
        <p14:creationId xmlns:p14="http://schemas.microsoft.com/office/powerpoint/2010/main" val="356688308"/>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问题分析：</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sp>
        <p:nvSpPr>
          <p:cNvPr id="6" name="文本框 5">
            <a:extLst>
              <a:ext uri="{FF2B5EF4-FFF2-40B4-BE49-F238E27FC236}">
                <a16:creationId xmlns:a16="http://schemas.microsoft.com/office/drawing/2014/main" id="{8B2A42DE-1AB0-D7D6-EF21-03BFE968D241}"/>
              </a:ext>
            </a:extLst>
          </p:cNvPr>
          <p:cNvSpPr txBox="1"/>
          <p:nvPr/>
        </p:nvSpPr>
        <p:spPr>
          <a:xfrm>
            <a:off x="423583" y="1515983"/>
            <a:ext cx="6097044" cy="369332"/>
          </a:xfrm>
          <a:prstGeom prst="rect">
            <a:avLst/>
          </a:prstGeom>
          <a:noFill/>
        </p:spPr>
        <p:txBody>
          <a:bodyPr wrap="square">
            <a:spAutoFit/>
          </a:bodyPr>
          <a:lstStyle/>
          <a:p>
            <a:r>
              <a:rPr lang="zh-CN" altLang="en-US" dirty="0"/>
              <a:t>具体参照下图：</a:t>
            </a:r>
          </a:p>
        </p:txBody>
      </p:sp>
      <p:pic>
        <p:nvPicPr>
          <p:cNvPr id="16386" name="Picture 2">
            <a:extLst>
              <a:ext uri="{FF2B5EF4-FFF2-40B4-BE49-F238E27FC236}">
                <a16:creationId xmlns:a16="http://schemas.microsoft.com/office/drawing/2014/main" id="{DE53C344-6724-BA30-5155-C8DF863352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953" y="1995344"/>
            <a:ext cx="6696040" cy="2265145"/>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5B6B5FDC-B6DF-D279-30F8-4BAEB75C324E}"/>
              </a:ext>
            </a:extLst>
          </p:cNvPr>
          <p:cNvSpPr txBox="1"/>
          <p:nvPr/>
        </p:nvSpPr>
        <p:spPr>
          <a:xfrm>
            <a:off x="301659" y="4482272"/>
            <a:ext cx="6097044" cy="1200329"/>
          </a:xfrm>
          <a:prstGeom prst="rect">
            <a:avLst/>
          </a:prstGeom>
          <a:noFill/>
        </p:spPr>
        <p:txBody>
          <a:bodyPr wrap="square">
            <a:spAutoFit/>
          </a:bodyPr>
          <a:lstStyle/>
          <a:p>
            <a:r>
              <a:rPr lang="zh-CN" altLang="en-US" dirty="0"/>
              <a:t>由于原路线是最优解，则必然 wA=wB=0，否则最优解路线必然是经过 A 或 B 的因此，我们可以通过微调其中的一条路线，使之不经过重合点 C，同时路线的总价值没有减少得证：最优解路线可以是不经过重复路线的</a:t>
            </a:r>
          </a:p>
        </p:txBody>
      </p:sp>
      <p:pic>
        <p:nvPicPr>
          <p:cNvPr id="16388" name="Picture 4">
            <a:extLst>
              <a:ext uri="{FF2B5EF4-FFF2-40B4-BE49-F238E27FC236}">
                <a16:creationId xmlns:a16="http://schemas.microsoft.com/office/drawing/2014/main" id="{9DE081F2-5D6E-C023-9E36-E990D08EFC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21409" y="1660475"/>
            <a:ext cx="4327590" cy="2934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681190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301659" y="244809"/>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2" name="文本框 1">
            <a:extLst>
              <a:ext uri="{FF2B5EF4-FFF2-40B4-BE49-F238E27FC236}">
                <a16:creationId xmlns:a16="http://schemas.microsoft.com/office/drawing/2014/main" id="{AFB7F865-E35D-8B87-F2B8-41C00A55C07F}"/>
              </a:ext>
            </a:extLst>
          </p:cNvPr>
          <p:cNvSpPr txBox="1"/>
          <p:nvPr/>
        </p:nvSpPr>
        <p:spPr>
          <a:xfrm>
            <a:off x="423583" y="1036622"/>
            <a:ext cx="282461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rPr>
              <a:t>问题代码：</a:t>
            </a:r>
          </a:p>
        </p:txBody>
      </p:sp>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pic>
        <p:nvPicPr>
          <p:cNvPr id="6" name="图片 5">
            <a:extLst>
              <a:ext uri="{FF2B5EF4-FFF2-40B4-BE49-F238E27FC236}">
                <a16:creationId xmlns:a16="http://schemas.microsoft.com/office/drawing/2014/main" id="{4C25A67A-B3A2-74E1-333C-443826C1D011}"/>
              </a:ext>
            </a:extLst>
          </p:cNvPr>
          <p:cNvPicPr>
            <a:picLocks noChangeAspect="1"/>
          </p:cNvPicPr>
          <p:nvPr/>
        </p:nvPicPr>
        <p:blipFill>
          <a:blip r:embed="rId5"/>
          <a:stretch>
            <a:fillRect/>
          </a:stretch>
        </p:blipFill>
        <p:spPr>
          <a:xfrm>
            <a:off x="526518" y="1508538"/>
            <a:ext cx="5687219" cy="3915232"/>
          </a:xfrm>
          <a:prstGeom prst="rect">
            <a:avLst/>
          </a:prstGeom>
        </p:spPr>
      </p:pic>
      <p:sp>
        <p:nvSpPr>
          <p:cNvPr id="8" name="文本框 7">
            <a:extLst>
              <a:ext uri="{FF2B5EF4-FFF2-40B4-BE49-F238E27FC236}">
                <a16:creationId xmlns:a16="http://schemas.microsoft.com/office/drawing/2014/main" id="{2C05F3A8-8526-7627-3FD0-C8CA290E30FD}"/>
              </a:ext>
            </a:extLst>
          </p:cNvPr>
          <p:cNvSpPr txBox="1"/>
          <p:nvPr/>
        </p:nvSpPr>
        <p:spPr>
          <a:xfrm>
            <a:off x="6400063" y="2848160"/>
            <a:ext cx="3106455" cy="1077218"/>
          </a:xfrm>
          <a:prstGeom prst="rect">
            <a:avLst/>
          </a:prstGeom>
          <a:noFill/>
        </p:spPr>
        <p:txBody>
          <a:bodyPr wrap="square" rtlCol="0">
            <a:spAutoFit/>
          </a:bodyPr>
          <a:lstStyle/>
          <a:p>
            <a:r>
              <a:rPr lang="zh-CN" altLang="en-US" sz="3200" dirty="0">
                <a:solidFill>
                  <a:schemeClr val="accent1"/>
                </a:solidFill>
              </a:rPr>
              <a:t>数据读入与初始化</a:t>
            </a:r>
          </a:p>
        </p:txBody>
      </p:sp>
    </p:spTree>
    <p:extLst>
      <p:ext uri="{BB962C8B-B14F-4D97-AF65-F5344CB8AC3E}">
        <p14:creationId xmlns:p14="http://schemas.microsoft.com/office/powerpoint/2010/main" val="1976246403"/>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232766" y="5141"/>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sp>
        <p:nvSpPr>
          <p:cNvPr id="7" name="文本框 6">
            <a:extLst>
              <a:ext uri="{FF2B5EF4-FFF2-40B4-BE49-F238E27FC236}">
                <a16:creationId xmlns:a16="http://schemas.microsoft.com/office/drawing/2014/main" id="{D1BD6DE7-9448-A6C5-F901-39512D1E10C7}"/>
              </a:ext>
            </a:extLst>
          </p:cNvPr>
          <p:cNvSpPr txBox="1"/>
          <p:nvPr/>
        </p:nvSpPr>
        <p:spPr>
          <a:xfrm>
            <a:off x="7195325" y="2474893"/>
            <a:ext cx="3576180" cy="954107"/>
          </a:xfrm>
          <a:prstGeom prst="rect">
            <a:avLst/>
          </a:prstGeom>
          <a:noFill/>
        </p:spPr>
        <p:txBody>
          <a:bodyPr wrap="square" rtlCol="0">
            <a:spAutoFit/>
          </a:bodyPr>
          <a:lstStyle/>
          <a:p>
            <a:r>
              <a:rPr lang="en-US" altLang="zh-CN" sz="2800" dirty="0" err="1"/>
              <a:t>dp</a:t>
            </a:r>
            <a:r>
              <a:rPr lang="zh-CN" altLang="en-US" sz="2800" dirty="0"/>
              <a:t>部分代码（记忆化搜索版本）</a:t>
            </a:r>
          </a:p>
        </p:txBody>
      </p:sp>
      <p:pic>
        <p:nvPicPr>
          <p:cNvPr id="11" name="图片 10">
            <a:extLst>
              <a:ext uri="{FF2B5EF4-FFF2-40B4-BE49-F238E27FC236}">
                <a16:creationId xmlns:a16="http://schemas.microsoft.com/office/drawing/2014/main" id="{B0E1F69B-9875-D575-2DB6-CDB412A9F3FE}"/>
              </a:ext>
            </a:extLst>
          </p:cNvPr>
          <p:cNvPicPr>
            <a:picLocks noChangeAspect="1"/>
          </p:cNvPicPr>
          <p:nvPr/>
        </p:nvPicPr>
        <p:blipFill>
          <a:blip r:embed="rId5"/>
          <a:stretch>
            <a:fillRect/>
          </a:stretch>
        </p:blipFill>
        <p:spPr>
          <a:xfrm>
            <a:off x="496570" y="704050"/>
            <a:ext cx="6252337" cy="5734850"/>
          </a:xfrm>
          <a:prstGeom prst="rect">
            <a:avLst/>
          </a:prstGeom>
        </p:spPr>
      </p:pic>
    </p:spTree>
    <p:extLst>
      <p:ext uri="{BB962C8B-B14F-4D97-AF65-F5344CB8AC3E}">
        <p14:creationId xmlns:p14="http://schemas.microsoft.com/office/powerpoint/2010/main" val="858688998"/>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sp>
        <p:nvSpPr>
          <p:cNvPr id="9" name="文本框 8"/>
          <p:cNvSpPr txBox="1"/>
          <p:nvPr/>
        </p:nvSpPr>
        <p:spPr>
          <a:xfrm>
            <a:off x="232766" y="5141"/>
            <a:ext cx="3068469"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95286"/>
                </a:solidFill>
                <a:effectLst/>
                <a:uLnTx/>
                <a:uFillTx/>
                <a:latin typeface="黑体" panose="02010609060101010101" charset="-122"/>
                <a:ea typeface="黑体" panose="02010609060101010101" charset="-122"/>
                <a:cs typeface="+mn-cs"/>
              </a:rPr>
              <a:t>数字三角形问题</a:t>
            </a:r>
          </a:p>
        </p:txBody>
      </p:sp>
      <p:sp>
        <p:nvSpPr>
          <p:cNvPr id="30" name="文本框 29"/>
          <p:cNvSpPr txBox="1"/>
          <p:nvPr/>
        </p:nvSpPr>
        <p:spPr>
          <a:xfrm>
            <a:off x="5873750" y="1885315"/>
            <a:ext cx="4897755" cy="36512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600"/>
              </a:spcAft>
              <a:buClrTx/>
              <a:buSzTx/>
              <a:buFontTx/>
              <a:buNone/>
              <a:tabLst/>
              <a:defRPr/>
            </a:pPr>
            <a:endParaRPr kumimoji="0" lang="zh-CN" altLang="en-US" sz="1400" b="0" i="0" u="none" strike="noStrike" kern="1200" cap="none" spc="300" normalizeH="0" baseline="0" noProof="0" dirty="0">
              <a:ln>
                <a:noFill/>
              </a:ln>
              <a:solidFill>
                <a:srgbClr val="000000">
                  <a:lumMod val="50000"/>
                  <a:lumOff val="50000"/>
                </a:srgbClr>
              </a:solidFill>
              <a:effectLst/>
              <a:uLnTx/>
              <a:uFillTx/>
              <a:latin typeface="楷体" panose="02010609060101010101" pitchFamily="49" charset="-122"/>
              <a:ea typeface="楷体" panose="02010609060101010101" pitchFamily="49" charset="-122"/>
              <a:cs typeface="+mn-ea"/>
              <a:sym typeface="+mn-ea"/>
            </a:endParaRPr>
          </a:p>
        </p:txBody>
      </p:sp>
      <p:pic>
        <p:nvPicPr>
          <p:cNvPr id="19" name="图片 18" descr="资源 1@4x"/>
          <p:cNvPicPr>
            <a:picLocks noChangeAspect="1"/>
          </p:cNvPicPr>
          <p:nvPr/>
        </p:nvPicPr>
        <p:blipFill>
          <a:blip r:embed="rId4">
            <a:alphaModFix amt="60000"/>
          </a:blip>
          <a:srcRect t="-7674" r="52556"/>
          <a:stretch>
            <a:fillRect/>
          </a:stretch>
        </p:blipFill>
        <p:spPr>
          <a:xfrm>
            <a:off x="10157460" y="6149340"/>
            <a:ext cx="1537970" cy="579120"/>
          </a:xfrm>
          <a:prstGeom prst="rect">
            <a:avLst/>
          </a:prstGeom>
        </p:spPr>
      </p:pic>
      <p:sp>
        <p:nvSpPr>
          <p:cNvPr id="4" name="文本框 3">
            <a:extLst>
              <a:ext uri="{FF2B5EF4-FFF2-40B4-BE49-F238E27FC236}">
                <a16:creationId xmlns:a16="http://schemas.microsoft.com/office/drawing/2014/main" id="{BB0FD61B-F2A3-CFAF-6681-CF44B3783155}"/>
              </a:ext>
            </a:extLst>
          </p:cNvPr>
          <p:cNvSpPr txBox="1"/>
          <p:nvPr/>
        </p:nvSpPr>
        <p:spPr>
          <a:xfrm>
            <a:off x="423583" y="1525309"/>
            <a:ext cx="926926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等线"/>
              <a:ea typeface="方正清刻本悦宋简体"/>
              <a:cs typeface="+mn-cs"/>
            </a:endParaRPr>
          </a:p>
        </p:txBody>
      </p:sp>
      <p:sp>
        <p:nvSpPr>
          <p:cNvPr id="7" name="文本框 6">
            <a:extLst>
              <a:ext uri="{FF2B5EF4-FFF2-40B4-BE49-F238E27FC236}">
                <a16:creationId xmlns:a16="http://schemas.microsoft.com/office/drawing/2014/main" id="{D1BD6DE7-9448-A6C5-F901-39512D1E10C7}"/>
              </a:ext>
            </a:extLst>
          </p:cNvPr>
          <p:cNvSpPr txBox="1"/>
          <p:nvPr/>
        </p:nvSpPr>
        <p:spPr>
          <a:xfrm>
            <a:off x="7195325" y="2474893"/>
            <a:ext cx="3576180"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err="1">
                <a:ln>
                  <a:noFill/>
                </a:ln>
                <a:solidFill>
                  <a:srgbClr val="000000"/>
                </a:solidFill>
                <a:effectLst/>
                <a:uLnTx/>
                <a:uFillTx/>
                <a:latin typeface="等线"/>
                <a:ea typeface="方正清刻本悦宋简体"/>
                <a:cs typeface="+mn-cs"/>
              </a:rPr>
              <a:t>dp</a:t>
            </a:r>
            <a:r>
              <a:rPr kumimoji="0" lang="zh-CN" altLang="en-US" sz="2800" b="0" i="0" u="none" strike="noStrike" kern="1200" cap="none" spc="0" normalizeH="0" baseline="0" noProof="0" dirty="0">
                <a:ln>
                  <a:noFill/>
                </a:ln>
                <a:solidFill>
                  <a:srgbClr val="000000"/>
                </a:solidFill>
                <a:effectLst/>
                <a:uLnTx/>
                <a:uFillTx/>
                <a:latin typeface="等线"/>
                <a:ea typeface="方正清刻本悦宋简体"/>
                <a:cs typeface="+mn-cs"/>
              </a:rPr>
              <a:t>部分代码（三重迭代版本）</a:t>
            </a:r>
          </a:p>
        </p:txBody>
      </p:sp>
      <p:pic>
        <p:nvPicPr>
          <p:cNvPr id="3" name="图片 2">
            <a:extLst>
              <a:ext uri="{FF2B5EF4-FFF2-40B4-BE49-F238E27FC236}">
                <a16:creationId xmlns:a16="http://schemas.microsoft.com/office/drawing/2014/main" id="{ABF0A7BE-3C55-09F8-15C5-4335F9699193}"/>
              </a:ext>
            </a:extLst>
          </p:cNvPr>
          <p:cNvPicPr>
            <a:picLocks noChangeAspect="1"/>
          </p:cNvPicPr>
          <p:nvPr/>
        </p:nvPicPr>
        <p:blipFill>
          <a:blip r:embed="rId5"/>
          <a:stretch>
            <a:fillRect/>
          </a:stretch>
        </p:blipFill>
        <p:spPr>
          <a:xfrm>
            <a:off x="609053" y="776989"/>
            <a:ext cx="5963482" cy="5830114"/>
          </a:xfrm>
          <a:prstGeom prst="rect">
            <a:avLst/>
          </a:prstGeom>
        </p:spPr>
      </p:pic>
    </p:spTree>
    <p:extLst>
      <p:ext uri="{BB962C8B-B14F-4D97-AF65-F5344CB8AC3E}">
        <p14:creationId xmlns:p14="http://schemas.microsoft.com/office/powerpoint/2010/main" val="161827526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blipFill>
        <a:effectLst/>
      </p:bgPr>
    </p:bg>
    <p:spTree>
      <p:nvGrpSpPr>
        <p:cNvPr id="1" name=""/>
        <p:cNvGrpSpPr/>
        <p:nvPr/>
      </p:nvGrpSpPr>
      <p:grpSpPr>
        <a:xfrm>
          <a:off x="0" y="0"/>
          <a:ext cx="0" cy="0"/>
          <a:chOff x="0" y="0"/>
          <a:chExt cx="0" cy="0"/>
        </a:xfrm>
      </p:grpSpPr>
      <p:grpSp>
        <p:nvGrpSpPr>
          <p:cNvPr id="12" name="组合 11"/>
          <p:cNvGrpSpPr/>
          <p:nvPr/>
        </p:nvGrpSpPr>
        <p:grpSpPr>
          <a:xfrm>
            <a:off x="2906395" y="2068830"/>
            <a:ext cx="6379210" cy="1529080"/>
            <a:chOff x="4727" y="2833"/>
            <a:chExt cx="10046" cy="2408"/>
          </a:xfrm>
        </p:grpSpPr>
        <p:pic>
          <p:nvPicPr>
            <p:cNvPr id="21" name="图片 20" descr="红楼1"/>
            <p:cNvPicPr>
              <a:picLocks noChangeAspect="1"/>
            </p:cNvPicPr>
            <p:nvPr>
              <p:custDataLst>
                <p:tags r:id="rId2"/>
              </p:custDataLst>
            </p:nvPr>
          </p:nvPicPr>
          <p:blipFill>
            <a:blip r:embed="rId5"/>
            <a:srcRect/>
            <a:stretch>
              <a:fillRect/>
            </a:stretch>
          </p:blipFill>
          <p:spPr>
            <a:xfrm>
              <a:off x="4727" y="2833"/>
              <a:ext cx="2740" cy="2408"/>
            </a:xfrm>
            <a:prstGeom prst="rect">
              <a:avLst/>
            </a:prstGeom>
          </p:spPr>
        </p:pic>
        <p:sp>
          <p:nvSpPr>
            <p:cNvPr id="9" name="文本框 8"/>
            <p:cNvSpPr txBox="1"/>
            <p:nvPr/>
          </p:nvSpPr>
          <p:spPr>
            <a:xfrm>
              <a:off x="7955" y="2833"/>
              <a:ext cx="5473" cy="1210"/>
            </a:xfrm>
            <a:prstGeom prst="rect">
              <a:avLst/>
            </a:prstGeom>
            <a:noFill/>
          </p:spPr>
          <p:txBody>
            <a:bodyPr wrap="square" rtlCol="0">
              <a:spAutoFit/>
            </a:bodyPr>
            <a:lstStyle/>
            <a:p>
              <a:pPr algn="dist"/>
              <a:r>
                <a:rPr lang="zh-CN" altLang="en-US" sz="4400">
                  <a:solidFill>
                    <a:srgbClr val="960000"/>
                  </a:solidFill>
                  <a:latin typeface="思源黑体 CN Heavy" panose="020B0A00000000000000" charset="-122"/>
                  <a:ea typeface="思源黑体 CN Heavy" panose="020B0A00000000000000" charset="-122"/>
                </a:rPr>
                <a:t>谢谢观看</a:t>
              </a:r>
            </a:p>
          </p:txBody>
        </p:sp>
        <p:cxnSp>
          <p:nvCxnSpPr>
            <p:cNvPr id="10" name="直接连接符 9"/>
            <p:cNvCxnSpPr/>
            <p:nvPr/>
          </p:nvCxnSpPr>
          <p:spPr>
            <a:xfrm>
              <a:off x="8009" y="4008"/>
              <a:ext cx="5182" cy="0"/>
            </a:xfrm>
            <a:prstGeom prst="line">
              <a:avLst/>
            </a:prstGeom>
            <a:ln w="9525"/>
          </p:spPr>
          <p:style>
            <a:lnRef idx="1">
              <a:schemeClr val="dk1"/>
            </a:lnRef>
            <a:fillRef idx="0">
              <a:schemeClr val="dk1"/>
            </a:fillRef>
            <a:effectRef idx="0">
              <a:schemeClr val="dk1"/>
            </a:effectRef>
            <a:fontRef idx="minor">
              <a:schemeClr val="tx1"/>
            </a:fontRef>
          </p:style>
        </p:cxnSp>
        <p:sp>
          <p:nvSpPr>
            <p:cNvPr id="11" name="文本框 10"/>
            <p:cNvSpPr txBox="1"/>
            <p:nvPr/>
          </p:nvSpPr>
          <p:spPr>
            <a:xfrm>
              <a:off x="7955" y="4215"/>
              <a:ext cx="6818" cy="725"/>
            </a:xfrm>
            <a:prstGeom prst="rect">
              <a:avLst/>
            </a:prstGeom>
            <a:noFill/>
          </p:spPr>
          <p:txBody>
            <a:bodyPr wrap="square" rtlCol="0">
              <a:spAutoFit/>
            </a:bodyPr>
            <a:lstStyle/>
            <a:p>
              <a:r>
                <a:rPr lang="en-US" altLang="zh-CN" sz="2400">
                  <a:solidFill>
                    <a:srgbClr val="960000"/>
                  </a:solidFill>
                </a:rPr>
                <a:t>thank you for watching</a:t>
              </a:r>
            </a:p>
          </p:txBody>
        </p:sp>
      </p:grpSp>
      <p:pic>
        <p:nvPicPr>
          <p:cNvPr id="19" name="图片 18" descr="资源 1@4x"/>
          <p:cNvPicPr>
            <a:picLocks noChangeAspect="1"/>
          </p:cNvPicPr>
          <p:nvPr/>
        </p:nvPicPr>
        <p:blipFill>
          <a:blip r:embed="rId6"/>
          <a:srcRect t="-7674" r="52556"/>
          <a:stretch>
            <a:fillRect/>
          </a:stretch>
        </p:blipFill>
        <p:spPr>
          <a:xfrm>
            <a:off x="10325100" y="266700"/>
            <a:ext cx="1537970" cy="579120"/>
          </a:xfrm>
          <a:prstGeom prst="rect">
            <a:avLst/>
          </a:prstGeom>
        </p:spPr>
      </p:pic>
      <p:sp>
        <p:nvSpPr>
          <p:cNvPr id="2" name="文本框 1">
            <a:extLst>
              <a:ext uri="{FF2B5EF4-FFF2-40B4-BE49-F238E27FC236}">
                <a16:creationId xmlns:a16="http://schemas.microsoft.com/office/drawing/2014/main" id="{47ECF434-2202-1D69-CA1F-0B53A307F5FA}"/>
              </a:ext>
            </a:extLst>
          </p:cNvPr>
          <p:cNvSpPr txBox="1"/>
          <p:nvPr/>
        </p:nvSpPr>
        <p:spPr>
          <a:xfrm>
            <a:off x="350729" y="4081808"/>
            <a:ext cx="3012510" cy="369332"/>
          </a:xfrm>
          <a:prstGeom prst="rect">
            <a:avLst/>
          </a:prstGeom>
          <a:noFill/>
        </p:spPr>
        <p:txBody>
          <a:bodyPr wrap="square" rtlCol="0">
            <a:spAutoFit/>
          </a:bodyPr>
          <a:lstStyle/>
          <a:p>
            <a:r>
              <a:rPr lang="zh-CN" altLang="en-US" dirty="0">
                <a:solidFill>
                  <a:srgbClr val="FF0000"/>
                </a:solidFill>
              </a:rPr>
              <a:t>参考文献</a:t>
            </a:r>
          </a:p>
        </p:txBody>
      </p:sp>
      <p:sp>
        <p:nvSpPr>
          <p:cNvPr id="4" name="文本框 3">
            <a:extLst>
              <a:ext uri="{FF2B5EF4-FFF2-40B4-BE49-F238E27FC236}">
                <a16:creationId xmlns:a16="http://schemas.microsoft.com/office/drawing/2014/main" id="{98A72321-C631-05C3-B433-4CF295F93FEF}"/>
              </a:ext>
            </a:extLst>
          </p:cNvPr>
          <p:cNvSpPr txBox="1"/>
          <p:nvPr/>
        </p:nvSpPr>
        <p:spPr>
          <a:xfrm>
            <a:off x="350729" y="5025523"/>
            <a:ext cx="6097044" cy="369332"/>
          </a:xfrm>
          <a:prstGeom prst="rect">
            <a:avLst/>
          </a:prstGeom>
          <a:noFill/>
        </p:spPr>
        <p:txBody>
          <a:bodyPr wrap="square">
            <a:spAutoFit/>
          </a:bodyPr>
          <a:lstStyle/>
          <a:p>
            <a:r>
              <a:rPr lang="en-US" altLang="zh-CN" dirty="0"/>
              <a:t>[1] X</a:t>
            </a:r>
            <a:r>
              <a:rPr lang="zh-CN" altLang="en-US" dirty="0"/>
              <a:t>peria2著 </a:t>
            </a:r>
            <a:r>
              <a:rPr lang="en-US" altLang="zh-CN" dirty="0"/>
              <a:t>.273</a:t>
            </a:r>
            <a:r>
              <a:rPr lang="zh-CN" altLang="en-US" dirty="0"/>
              <a:t>传纸条及其题解</a:t>
            </a:r>
          </a:p>
        </p:txBody>
      </p:sp>
      <p:sp>
        <p:nvSpPr>
          <p:cNvPr id="5" name="文本框 4">
            <a:extLst>
              <a:ext uri="{FF2B5EF4-FFF2-40B4-BE49-F238E27FC236}">
                <a16:creationId xmlns:a16="http://schemas.microsoft.com/office/drawing/2014/main" id="{3C6F60D7-926F-3725-217D-722737683651}"/>
              </a:ext>
            </a:extLst>
          </p:cNvPr>
          <p:cNvSpPr txBox="1"/>
          <p:nvPr/>
        </p:nvSpPr>
        <p:spPr>
          <a:xfrm>
            <a:off x="350729" y="5535886"/>
            <a:ext cx="7930306" cy="369332"/>
          </a:xfrm>
          <a:prstGeom prst="rect">
            <a:avLst/>
          </a:prstGeom>
          <a:noFill/>
        </p:spPr>
        <p:txBody>
          <a:bodyPr wrap="square" rtlCol="0">
            <a:spAutoFit/>
          </a:bodyPr>
          <a:lstStyle/>
          <a:p>
            <a:r>
              <a:rPr lang="en-US" altLang="zh-CN" dirty="0"/>
              <a:t>[2]</a:t>
            </a:r>
            <a:r>
              <a:rPr lang="zh-CN" altLang="en-US" dirty="0"/>
              <a:t>打破砂锅问到底</a:t>
            </a:r>
            <a:r>
              <a:rPr lang="en-US" altLang="zh-CN" dirty="0"/>
              <a:t>007</a:t>
            </a:r>
            <a:r>
              <a:rPr lang="zh-CN" altLang="en-US" dirty="0"/>
              <a:t>著</a:t>
            </a:r>
            <a:r>
              <a:rPr lang="en-US" altLang="zh-CN" dirty="0"/>
              <a:t>.</a:t>
            </a:r>
            <a:r>
              <a:rPr lang="en-US" altLang="zh-CN" dirty="0" err="1"/>
              <a:t>Csdn</a:t>
            </a:r>
            <a:r>
              <a:rPr lang="en-US" altLang="zh-CN" dirty="0"/>
              <a:t> .【</a:t>
            </a:r>
            <a:r>
              <a:rPr lang="zh-CN" altLang="en-US" dirty="0"/>
              <a:t>算法</a:t>
            </a:r>
            <a:r>
              <a:rPr lang="en-US" altLang="zh-CN" dirty="0"/>
              <a:t>】</a:t>
            </a:r>
            <a:r>
              <a:rPr lang="zh-CN" altLang="en-US" dirty="0"/>
              <a:t>动态规划及其应用场景</a:t>
            </a:r>
          </a:p>
        </p:txBody>
      </p:sp>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169788" y="66797"/>
            <a:ext cx="1537970" cy="579120"/>
          </a:xfrm>
          <a:prstGeom prst="rect">
            <a:avLst/>
          </a:prstGeom>
        </p:spPr>
      </p:pic>
      <p:sp>
        <p:nvSpPr>
          <p:cNvPr id="4" name="文本框 3">
            <a:extLst>
              <a:ext uri="{FF2B5EF4-FFF2-40B4-BE49-F238E27FC236}">
                <a16:creationId xmlns:a16="http://schemas.microsoft.com/office/drawing/2014/main" id="{035D5D01-2F36-E1B7-A7BA-60B1C8EDBECA}"/>
              </a:ext>
            </a:extLst>
          </p:cNvPr>
          <p:cNvSpPr txBox="1"/>
          <p:nvPr/>
        </p:nvSpPr>
        <p:spPr>
          <a:xfrm>
            <a:off x="306888" y="835801"/>
            <a:ext cx="3313134" cy="584775"/>
          </a:xfrm>
          <a:prstGeom prst="rect">
            <a:avLst/>
          </a:prstGeom>
          <a:noFill/>
        </p:spPr>
        <p:txBody>
          <a:bodyPr wrap="square" rtlCol="0">
            <a:spAutoFit/>
          </a:bodyPr>
          <a:lstStyle/>
          <a:p>
            <a:r>
              <a:rPr lang="zh-CN" altLang="en-US" sz="3200" dirty="0">
                <a:solidFill>
                  <a:srgbClr val="FF0000"/>
                </a:solidFill>
              </a:rPr>
              <a:t>概念</a:t>
            </a:r>
          </a:p>
        </p:txBody>
      </p:sp>
      <p:sp>
        <p:nvSpPr>
          <p:cNvPr id="5" name="文本框 4">
            <a:extLst>
              <a:ext uri="{FF2B5EF4-FFF2-40B4-BE49-F238E27FC236}">
                <a16:creationId xmlns:a16="http://schemas.microsoft.com/office/drawing/2014/main" id="{789BDED0-5574-9AD1-5AB5-F9A89E583538}"/>
              </a:ext>
            </a:extLst>
          </p:cNvPr>
          <p:cNvSpPr txBox="1"/>
          <p:nvPr/>
        </p:nvSpPr>
        <p:spPr>
          <a:xfrm>
            <a:off x="1580367" y="885905"/>
            <a:ext cx="6630444" cy="369332"/>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动态规划</a:t>
            </a:r>
          </a:p>
        </p:txBody>
      </p:sp>
      <p:sp>
        <p:nvSpPr>
          <p:cNvPr id="12" name="文本框 11">
            <a:extLst>
              <a:ext uri="{FF2B5EF4-FFF2-40B4-BE49-F238E27FC236}">
                <a16:creationId xmlns:a16="http://schemas.microsoft.com/office/drawing/2014/main" id="{BB653C29-219E-2B86-DC93-28928D822D22}"/>
              </a:ext>
            </a:extLst>
          </p:cNvPr>
          <p:cNvSpPr txBox="1"/>
          <p:nvPr/>
        </p:nvSpPr>
        <p:spPr>
          <a:xfrm>
            <a:off x="1498947" y="1420576"/>
            <a:ext cx="6272408" cy="2031325"/>
          </a:xfrm>
          <a:prstGeom prst="rect">
            <a:avLst/>
          </a:prstGeom>
          <a:noFill/>
        </p:spPr>
        <p:txBody>
          <a:bodyPr wrap="square">
            <a:spAutoFit/>
          </a:bodyPr>
          <a:lstStyle/>
          <a:p>
            <a:r>
              <a:rPr lang="zh-CN" altLang="en-US" dirty="0">
                <a:latin typeface="华文细黑" panose="02010600040101010101" pitchFamily="2" charset="-122"/>
                <a:ea typeface="华文细黑" panose="02010600040101010101" pitchFamily="2" charset="-122"/>
              </a:rPr>
              <a:t>动态规划（</a:t>
            </a:r>
            <a:r>
              <a:rPr lang="en-US" altLang="zh-CN" dirty="0">
                <a:latin typeface="华文细黑" panose="02010600040101010101" pitchFamily="2" charset="-122"/>
                <a:ea typeface="华文细黑" panose="02010600040101010101" pitchFamily="2" charset="-122"/>
              </a:rPr>
              <a:t>Dynamic </a:t>
            </a:r>
            <a:r>
              <a:rPr lang="en-US" altLang="zh-CN" dirty="0" err="1">
                <a:latin typeface="华文细黑" panose="02010600040101010101" pitchFamily="2" charset="-122"/>
                <a:ea typeface="华文细黑" panose="02010600040101010101" pitchFamily="2" charset="-122"/>
              </a:rPr>
              <a:t>Programming,DP</a:t>
            </a:r>
            <a:r>
              <a:rPr lang="zh-CN" altLang="en-US" dirty="0">
                <a:latin typeface="华文细黑" panose="02010600040101010101" pitchFamily="2" charset="-122"/>
                <a:ea typeface="华文细黑" panose="02010600040101010101" pitchFamily="2" charset="-122"/>
              </a:rPr>
              <a:t>）算法通常用于求解某种具有最优性质的问题。在这类问题中，可能会有许多可行解，每一个解都对应一个值，我们希望找到具有最优值的解。动态规划算法与分治法类似，其基本思想也是将待求解的问题分解成若干个子问题，先求解子问题，然后从这些子问题的解中 得到原有问题的解。与分治法不同的是，动态规划经分解后得到的子问题往往 不是相互独立 的。</a:t>
            </a:r>
          </a:p>
        </p:txBody>
      </p:sp>
      <p:sp>
        <p:nvSpPr>
          <p:cNvPr id="2" name="文本框 1">
            <a:extLst>
              <a:ext uri="{FF2B5EF4-FFF2-40B4-BE49-F238E27FC236}">
                <a16:creationId xmlns:a16="http://schemas.microsoft.com/office/drawing/2014/main" id="{E9481E82-E930-1F0C-3EB3-31EB4424C5F6}"/>
              </a:ext>
            </a:extLst>
          </p:cNvPr>
          <p:cNvSpPr txBox="1"/>
          <p:nvPr/>
        </p:nvSpPr>
        <p:spPr>
          <a:xfrm>
            <a:off x="845507" y="3717729"/>
            <a:ext cx="5423770" cy="923330"/>
          </a:xfrm>
          <a:prstGeom prst="rect">
            <a:avLst/>
          </a:prstGeom>
          <a:noFill/>
        </p:spPr>
        <p:txBody>
          <a:bodyPr wrap="square" rtlCol="0">
            <a:spAutoFit/>
          </a:bodyPr>
          <a:lstStyle/>
          <a:p>
            <a:r>
              <a:rPr lang="zh-CN" altLang="en-US" dirty="0">
                <a:solidFill>
                  <a:srgbClr val="FF0000"/>
                </a:solidFill>
              </a:rPr>
              <a:t>（分治算法也可以解决分解后得到的子问题不是相互独立的情况，只是要对公共子问题进行单独求解。这样会使分治法求解问题的复杂度大大提高。）</a:t>
            </a:r>
          </a:p>
        </p:txBody>
      </p:sp>
    </p:spTree>
    <p:extLst>
      <p:ext uri="{BB962C8B-B14F-4D97-AF65-F5344CB8AC3E}">
        <p14:creationId xmlns:p14="http://schemas.microsoft.com/office/powerpoint/2010/main" val="3733288958"/>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169788" y="66797"/>
            <a:ext cx="1537970" cy="579120"/>
          </a:xfrm>
          <a:prstGeom prst="rect">
            <a:avLst/>
          </a:prstGeom>
        </p:spPr>
      </p:pic>
      <p:sp>
        <p:nvSpPr>
          <p:cNvPr id="4" name="文本框 3">
            <a:extLst>
              <a:ext uri="{FF2B5EF4-FFF2-40B4-BE49-F238E27FC236}">
                <a16:creationId xmlns:a16="http://schemas.microsoft.com/office/drawing/2014/main" id="{035D5D01-2F36-E1B7-A7BA-60B1C8EDBECA}"/>
              </a:ext>
            </a:extLst>
          </p:cNvPr>
          <p:cNvSpPr txBox="1"/>
          <p:nvPr/>
        </p:nvSpPr>
        <p:spPr>
          <a:xfrm>
            <a:off x="306888" y="835801"/>
            <a:ext cx="331313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FF0000"/>
                </a:solidFill>
                <a:effectLst/>
                <a:uLnTx/>
                <a:uFillTx/>
                <a:latin typeface="等线"/>
                <a:ea typeface="方正清刻本悦宋简体"/>
                <a:cs typeface="+mn-cs"/>
              </a:rPr>
              <a:t>概念</a:t>
            </a:r>
          </a:p>
        </p:txBody>
      </p:sp>
      <p:sp>
        <p:nvSpPr>
          <p:cNvPr id="5" name="文本框 4">
            <a:extLst>
              <a:ext uri="{FF2B5EF4-FFF2-40B4-BE49-F238E27FC236}">
                <a16:creationId xmlns:a16="http://schemas.microsoft.com/office/drawing/2014/main" id="{789BDED0-5574-9AD1-5AB5-F9A89E583538}"/>
              </a:ext>
            </a:extLst>
          </p:cNvPr>
          <p:cNvSpPr txBox="1"/>
          <p:nvPr/>
        </p:nvSpPr>
        <p:spPr>
          <a:xfrm>
            <a:off x="1580367" y="885905"/>
            <a:ext cx="663044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动态规划</a:t>
            </a:r>
          </a:p>
        </p:txBody>
      </p:sp>
      <p:sp>
        <p:nvSpPr>
          <p:cNvPr id="12" name="文本框 11">
            <a:extLst>
              <a:ext uri="{FF2B5EF4-FFF2-40B4-BE49-F238E27FC236}">
                <a16:creationId xmlns:a16="http://schemas.microsoft.com/office/drawing/2014/main" id="{BB653C29-219E-2B86-DC93-28928D822D22}"/>
              </a:ext>
            </a:extLst>
          </p:cNvPr>
          <p:cNvSpPr txBox="1"/>
          <p:nvPr/>
        </p:nvSpPr>
        <p:spPr>
          <a:xfrm>
            <a:off x="1498947" y="1420576"/>
            <a:ext cx="6272408"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 动态规划是一种算法设计范式，它为广泛的问题提供了有效和优雅的解决方案。其基本思想是递归地将一个复杂的问题划分为许多更简单的子问题，存储这些子问题的每个子问题的解，并最终将存储的答案用于解决原始问题。通过缓存子问题的解，动态规划有时可以避免指数级的浪费。</a:t>
            </a:r>
          </a:p>
        </p:txBody>
      </p:sp>
      <p:pic>
        <p:nvPicPr>
          <p:cNvPr id="1026" name="Picture 2">
            <a:extLst>
              <a:ext uri="{FF2B5EF4-FFF2-40B4-BE49-F238E27FC236}">
                <a16:creationId xmlns:a16="http://schemas.microsoft.com/office/drawing/2014/main" id="{C34FD1F8-836A-C196-58A8-1F4751BD7B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9106" y="2897904"/>
            <a:ext cx="6286500" cy="354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469466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169788" y="66797"/>
            <a:ext cx="1537970" cy="579120"/>
          </a:xfrm>
          <a:prstGeom prst="rect">
            <a:avLst/>
          </a:prstGeom>
        </p:spPr>
      </p:pic>
      <p:sp>
        <p:nvSpPr>
          <p:cNvPr id="4" name="文本框 3">
            <a:extLst>
              <a:ext uri="{FF2B5EF4-FFF2-40B4-BE49-F238E27FC236}">
                <a16:creationId xmlns:a16="http://schemas.microsoft.com/office/drawing/2014/main" id="{035D5D01-2F36-E1B7-A7BA-60B1C8EDBECA}"/>
              </a:ext>
            </a:extLst>
          </p:cNvPr>
          <p:cNvSpPr txBox="1"/>
          <p:nvPr/>
        </p:nvSpPr>
        <p:spPr>
          <a:xfrm>
            <a:off x="306888" y="835801"/>
            <a:ext cx="331313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FF0000"/>
                </a:solidFill>
                <a:effectLst/>
                <a:uLnTx/>
                <a:uFillTx/>
                <a:latin typeface="等线"/>
                <a:ea typeface="方正清刻本悦宋简体"/>
                <a:cs typeface="+mn-cs"/>
              </a:rPr>
              <a:t>概念</a:t>
            </a:r>
          </a:p>
        </p:txBody>
      </p:sp>
      <p:sp>
        <p:nvSpPr>
          <p:cNvPr id="5" name="文本框 4">
            <a:extLst>
              <a:ext uri="{FF2B5EF4-FFF2-40B4-BE49-F238E27FC236}">
                <a16:creationId xmlns:a16="http://schemas.microsoft.com/office/drawing/2014/main" id="{789BDED0-5574-9AD1-5AB5-F9A89E583538}"/>
              </a:ext>
            </a:extLst>
          </p:cNvPr>
          <p:cNvSpPr txBox="1"/>
          <p:nvPr/>
        </p:nvSpPr>
        <p:spPr>
          <a:xfrm>
            <a:off x="1580367" y="885905"/>
            <a:ext cx="663044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动态规划</a:t>
            </a:r>
          </a:p>
        </p:txBody>
      </p:sp>
      <p:sp>
        <p:nvSpPr>
          <p:cNvPr id="12" name="文本框 11">
            <a:extLst>
              <a:ext uri="{FF2B5EF4-FFF2-40B4-BE49-F238E27FC236}">
                <a16:creationId xmlns:a16="http://schemas.microsoft.com/office/drawing/2014/main" id="{BB653C29-219E-2B86-DC93-28928D822D22}"/>
              </a:ext>
            </a:extLst>
          </p:cNvPr>
          <p:cNvSpPr txBox="1"/>
          <p:nvPr/>
        </p:nvSpPr>
        <p:spPr>
          <a:xfrm>
            <a:off x="169788" y="1485840"/>
            <a:ext cx="6272408"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 动态规划可以应用于表现出两个性质的优化问题</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 </a:t>
            </a:r>
            <a:r>
              <a:rPr kumimoji="0" lang="zh-CN" altLang="en-US" sz="1800" b="0" i="0" u="none" strike="noStrike" kern="1200" cap="none" spc="0" normalizeH="0" baseline="0" noProof="0" dirty="0">
                <a:ln>
                  <a:noFill/>
                </a:ln>
                <a:solidFill>
                  <a:srgbClr val="FF0000"/>
                </a:solidFill>
                <a:effectLst/>
                <a:uLnTx/>
                <a:uFillTx/>
                <a:latin typeface="华文细黑" panose="02010600040101010101" pitchFamily="2" charset="-122"/>
                <a:ea typeface="华文细黑" panose="02010600040101010101" pitchFamily="2" charset="-122"/>
                <a:cs typeface="+mn-cs"/>
              </a:rPr>
              <a:t>最优子结构</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：一个问题的最优解可以从更小的子问题的最优解中计算出来。</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 </a:t>
            </a:r>
            <a:r>
              <a:rPr kumimoji="0" lang="zh-CN" altLang="en-US" sz="1800" b="0" i="0" u="none" strike="noStrike" kern="1200" cap="none" spc="0" normalizeH="0" baseline="0" noProof="0" dirty="0">
                <a:ln>
                  <a:noFill/>
                </a:ln>
                <a:solidFill>
                  <a:srgbClr val="FF0000"/>
                </a:solidFill>
                <a:effectLst/>
                <a:uLnTx/>
                <a:uFillTx/>
                <a:latin typeface="华文细黑" panose="02010600040101010101" pitchFamily="2" charset="-122"/>
                <a:ea typeface="华文细黑" panose="02010600040101010101" pitchFamily="2" charset="-122"/>
                <a:cs typeface="+mn-cs"/>
              </a:rPr>
              <a:t>重叠子问题</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递归地将问题分解成子问题、子问题的子问题、子问题的子问题的子问题等等的过程，会导致一些子问题被重复。</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动态规划有两种实现策略</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r>
              <a:rPr kumimoji="0" lang="zh-CN" altLang="en-US" sz="1800" b="0" i="0" u="none" strike="noStrike" kern="1200" cap="none" spc="0" normalizeH="0" baseline="0" noProof="0" dirty="0">
                <a:ln>
                  <a:noFill/>
                </a:ln>
                <a:solidFill>
                  <a:srgbClr val="FF0000"/>
                </a:solidFill>
                <a:effectLst/>
                <a:uLnTx/>
                <a:uFillTx/>
                <a:latin typeface="华文细黑" panose="02010600040101010101" pitchFamily="2" charset="-122"/>
                <a:ea typeface="华文细黑" panose="02010600040101010101" pitchFamily="2" charset="-122"/>
                <a:cs typeface="+mn-cs"/>
              </a:rPr>
              <a:t>自顶向下</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记忆 </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Memorization)</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和</a:t>
            </a:r>
            <a:r>
              <a:rPr kumimoji="0" lang="zh-CN" altLang="en-US" sz="1800" b="0" i="0" u="none" strike="noStrike" kern="1200" cap="none" spc="0" normalizeH="0" baseline="0" noProof="0" dirty="0">
                <a:ln>
                  <a:noFill/>
                </a:ln>
                <a:solidFill>
                  <a:srgbClr val="FF0000"/>
                </a:solidFill>
                <a:effectLst/>
                <a:uLnTx/>
                <a:uFillTx/>
                <a:latin typeface="华文细黑" panose="02010600040101010101" pitchFamily="2" charset="-122"/>
                <a:ea typeface="华文细黑" panose="02010600040101010101" pitchFamily="2" charset="-122"/>
                <a:cs typeface="+mn-cs"/>
              </a:rPr>
              <a:t>自底向上</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制表</a:t>
            </a:r>
            <a:r>
              <a:rPr kumimoji="0" lang="en-US" altLang="zh-CN"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tabulation)</a:t>
            </a:r>
            <a:r>
              <a:rPr kumimoji="0" lang="zh-CN" altLang="en-US" sz="1800" b="0" i="0" u="none" strike="noStrike" kern="1200" cap="none" spc="0" normalizeH="0" baseline="0" noProof="0" dirty="0">
                <a:ln>
                  <a:noFill/>
                </a:ln>
                <a:solidFill>
                  <a:srgbClr val="000000"/>
                </a:solidFill>
                <a:effectLst/>
                <a:uLnTx/>
                <a:uFillTx/>
                <a:latin typeface="华文细黑" panose="02010600040101010101" pitchFamily="2" charset="-122"/>
                <a:ea typeface="华文细黑" panose="02010600040101010101" pitchFamily="2" charset="-122"/>
                <a:cs typeface="+mn-cs"/>
              </a:rPr>
              <a:t>。</a:t>
            </a:r>
          </a:p>
        </p:txBody>
      </p:sp>
      <p:sp>
        <p:nvSpPr>
          <p:cNvPr id="3" name="文本框 2">
            <a:extLst>
              <a:ext uri="{FF2B5EF4-FFF2-40B4-BE49-F238E27FC236}">
                <a16:creationId xmlns:a16="http://schemas.microsoft.com/office/drawing/2014/main" id="{B53A2936-1AE7-A33B-BAEC-A61B0D45249F}"/>
              </a:ext>
            </a:extLst>
          </p:cNvPr>
          <p:cNvSpPr txBox="1"/>
          <p:nvPr/>
        </p:nvSpPr>
        <p:spPr>
          <a:xfrm>
            <a:off x="7083468" y="1255237"/>
            <a:ext cx="3933173" cy="923330"/>
          </a:xfrm>
          <a:prstGeom prst="rect">
            <a:avLst/>
          </a:prstGeom>
          <a:noFill/>
        </p:spPr>
        <p:txBody>
          <a:bodyPr wrap="square" rtlCol="0">
            <a:spAutoFit/>
          </a:bodyPr>
          <a:lstStyle/>
          <a:p>
            <a:r>
              <a:rPr lang="zh-CN" altLang="en-US" dirty="0"/>
              <a:t>记忆</a:t>
            </a:r>
            <a:r>
              <a:rPr lang="en-US" altLang="zh-CN" dirty="0"/>
              <a:t>(Memorization):</a:t>
            </a:r>
            <a:r>
              <a:rPr lang="zh-CN" altLang="en-US" dirty="0"/>
              <a:t>将动态规划实现为递归过程。为了解决子问题，我们简单地在子问题上调用递归过程</a:t>
            </a:r>
          </a:p>
        </p:txBody>
      </p:sp>
      <p:sp>
        <p:nvSpPr>
          <p:cNvPr id="6" name="文本框 5">
            <a:extLst>
              <a:ext uri="{FF2B5EF4-FFF2-40B4-BE49-F238E27FC236}">
                <a16:creationId xmlns:a16="http://schemas.microsoft.com/office/drawing/2014/main" id="{B59D57A5-5660-B541-2DEB-48248E52F2BF}"/>
              </a:ext>
            </a:extLst>
          </p:cNvPr>
          <p:cNvSpPr txBox="1"/>
          <p:nvPr/>
        </p:nvSpPr>
        <p:spPr>
          <a:xfrm>
            <a:off x="7202466" y="2586625"/>
            <a:ext cx="3995802" cy="1200329"/>
          </a:xfrm>
          <a:prstGeom prst="rect">
            <a:avLst/>
          </a:prstGeom>
          <a:noFill/>
        </p:spPr>
        <p:txBody>
          <a:bodyPr wrap="square" rtlCol="0">
            <a:spAutoFit/>
          </a:bodyPr>
          <a:lstStyle/>
          <a:p>
            <a:r>
              <a:rPr lang="zh-CN" altLang="en-US" dirty="0"/>
              <a:t>自下而上的动态规划</a:t>
            </a:r>
            <a:r>
              <a:rPr lang="en-US" altLang="zh-CN" dirty="0"/>
              <a:t>:(Bottom-Up dynamic programming):</a:t>
            </a:r>
            <a:r>
              <a:rPr lang="zh-CN" altLang="en-US" dirty="0"/>
              <a:t>通过识别给定问题的所有子问题以及子问题之间的依赖关系来实现动态规划。</a:t>
            </a:r>
          </a:p>
        </p:txBody>
      </p:sp>
      <p:sp>
        <p:nvSpPr>
          <p:cNvPr id="8" name="文本框 7">
            <a:extLst>
              <a:ext uri="{FF2B5EF4-FFF2-40B4-BE49-F238E27FC236}">
                <a16:creationId xmlns:a16="http://schemas.microsoft.com/office/drawing/2014/main" id="{A8D0568C-D2FD-C742-2B59-1B5F06F71122}"/>
              </a:ext>
            </a:extLst>
          </p:cNvPr>
          <p:cNvSpPr txBox="1"/>
          <p:nvPr/>
        </p:nvSpPr>
        <p:spPr>
          <a:xfrm>
            <a:off x="7202466" y="4182486"/>
            <a:ext cx="4177430" cy="1200329"/>
          </a:xfrm>
          <a:prstGeom prst="rect">
            <a:avLst/>
          </a:prstGeom>
          <a:noFill/>
        </p:spPr>
        <p:txBody>
          <a:bodyPr wrap="square" rtlCol="0">
            <a:spAutoFit/>
          </a:bodyPr>
          <a:lstStyle/>
          <a:p>
            <a:r>
              <a:rPr lang="zh-CN" altLang="en-US" dirty="0"/>
              <a:t>回溯</a:t>
            </a:r>
            <a:r>
              <a:rPr lang="en-US" altLang="zh-CN" dirty="0"/>
              <a:t>(</a:t>
            </a:r>
            <a:r>
              <a:rPr lang="en-US" altLang="zh-CN" dirty="0" err="1"/>
              <a:t>Backtracing</a:t>
            </a:r>
            <a:r>
              <a:rPr lang="en-US" altLang="zh-CN" dirty="0"/>
              <a:t>)</a:t>
            </a:r>
            <a:r>
              <a:rPr lang="zh-CN" altLang="en-US" dirty="0"/>
              <a:t>。分两步解决优化问题往往很方便。第一步使用动态规划计算解的最优值。第二步，回溯，通过使用自顶向下的过程计算最优解。</a:t>
            </a:r>
          </a:p>
        </p:txBody>
      </p:sp>
    </p:spTree>
    <p:extLst>
      <p:ext uri="{BB962C8B-B14F-4D97-AF65-F5344CB8AC3E}">
        <p14:creationId xmlns:p14="http://schemas.microsoft.com/office/powerpoint/2010/main" val="276999309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50000"/>
          </a:blip>
          <a:tile tx="0" ty="0" sx="100000" sy="100000" flip="none" algn="tl"/>
        </a:blipFill>
        <a:effectLst/>
      </p:bgPr>
    </p:bg>
    <p:spTree>
      <p:nvGrpSpPr>
        <p:cNvPr id="1" name=""/>
        <p:cNvGrpSpPr/>
        <p:nvPr/>
      </p:nvGrpSpPr>
      <p:grpSpPr>
        <a:xfrm>
          <a:off x="0" y="0"/>
          <a:ext cx="0" cy="0"/>
          <a:chOff x="0" y="0"/>
          <a:chExt cx="0" cy="0"/>
        </a:xfrm>
      </p:grpSpPr>
      <p:pic>
        <p:nvPicPr>
          <p:cNvPr id="3" name="图片 2" descr="资源 6@4x"/>
          <p:cNvPicPr>
            <a:picLocks noChangeAspect="1"/>
          </p:cNvPicPr>
          <p:nvPr/>
        </p:nvPicPr>
        <p:blipFill>
          <a:blip r:embed="rId4">
            <a:alphaModFix amt="52000"/>
          </a:blip>
          <a:stretch>
            <a:fillRect/>
          </a:stretch>
        </p:blipFill>
        <p:spPr>
          <a:xfrm>
            <a:off x="329565" y="2386965"/>
            <a:ext cx="11532235" cy="4498340"/>
          </a:xfrm>
          <a:prstGeom prst="rect">
            <a:avLst/>
          </a:prstGeom>
        </p:spPr>
      </p:pic>
      <p:grpSp>
        <p:nvGrpSpPr>
          <p:cNvPr id="4" name="组合 3"/>
          <p:cNvGrpSpPr/>
          <p:nvPr/>
        </p:nvGrpSpPr>
        <p:grpSpPr>
          <a:xfrm>
            <a:off x="1091476" y="2279171"/>
            <a:ext cx="4822078" cy="2936254"/>
            <a:chOff x="1976" y="2379"/>
            <a:chExt cx="6639" cy="2752"/>
          </a:xfrm>
        </p:grpSpPr>
        <p:sp>
          <p:nvSpPr>
            <p:cNvPr id="9" name="任意多边形 8"/>
            <p:cNvSpPr/>
            <p:nvPr/>
          </p:nvSpPr>
          <p:spPr>
            <a:xfrm>
              <a:off x="1976" y="2379"/>
              <a:ext cx="1440" cy="1371"/>
            </a:xfrm>
            <a:custGeom>
              <a:avLst/>
              <a:gdLst>
                <a:gd name="connsiteX0" fmla="*/ 398542 w 914402"/>
                <a:gd name="connsiteY0" fmla="*/ 0 h 870857"/>
                <a:gd name="connsiteX1" fmla="*/ 914402 w 914402"/>
                <a:gd name="connsiteY1" fmla="*/ 0 h 870857"/>
                <a:gd name="connsiteX2" fmla="*/ 914402 w 914402"/>
                <a:gd name="connsiteY2" fmla="*/ 870857 h 870857"/>
                <a:gd name="connsiteX3" fmla="*/ 0 w 914402"/>
                <a:gd name="connsiteY3" fmla="*/ 870857 h 870857"/>
                <a:gd name="connsiteX4" fmla="*/ 0 w 914402"/>
                <a:gd name="connsiteY4" fmla="*/ 398542 h 870857"/>
                <a:gd name="connsiteX5" fmla="*/ 398542 w 914402"/>
                <a:gd name="connsiteY5" fmla="*/ 0 h 87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2" h="870857">
                  <a:moveTo>
                    <a:pt x="398542" y="0"/>
                  </a:moveTo>
                  <a:lnTo>
                    <a:pt x="914402" y="0"/>
                  </a:lnTo>
                  <a:lnTo>
                    <a:pt x="914402" y="870857"/>
                  </a:lnTo>
                  <a:lnTo>
                    <a:pt x="0" y="870857"/>
                  </a:lnTo>
                  <a:lnTo>
                    <a:pt x="0" y="398542"/>
                  </a:lnTo>
                  <a:cubicBezTo>
                    <a:pt x="0" y="178433"/>
                    <a:pt x="178433" y="0"/>
                    <a:pt x="398542" y="0"/>
                  </a:cubicBezTo>
                  <a:close/>
                </a:path>
              </a:pathLst>
            </a:cu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2800">
                  <a:solidFill>
                    <a:prstClr val="white"/>
                  </a:solidFill>
                  <a:latin typeface="Century Gothic" panose="020B0502020202020204" pitchFamily="34" charset="0"/>
                </a:rPr>
                <a:t>01</a:t>
              </a:r>
              <a:endParaRPr lang="zh-CN" altLang="en-US" sz="2800">
                <a:solidFill>
                  <a:prstClr val="white"/>
                </a:solidFill>
                <a:latin typeface="Century Gothic" panose="020B0502020202020204" pitchFamily="34" charset="0"/>
              </a:endParaRPr>
            </a:p>
          </p:txBody>
        </p:sp>
        <p:sp>
          <p:nvSpPr>
            <p:cNvPr id="5" name="矩形 4"/>
            <p:cNvSpPr/>
            <p:nvPr/>
          </p:nvSpPr>
          <p:spPr>
            <a:xfrm>
              <a:off x="3634" y="2624"/>
              <a:ext cx="3752" cy="910"/>
            </a:xfrm>
            <a:prstGeom prst="rect">
              <a:avLst/>
            </a:prstGeom>
          </p:spPr>
          <p:txBody>
            <a:bodyPr wrap="square">
              <a:spAutoFit/>
            </a:bodyPr>
            <a:lstStyle/>
            <a:p>
              <a:pPr algn="ctr">
                <a:lnSpc>
                  <a:spcPct val="150000"/>
                </a:lnSpc>
              </a:pPr>
              <a:r>
                <a:rPr lang="zh-CN" altLang="en-US" b="1" spc="300" dirty="0">
                  <a:solidFill>
                    <a:schemeClr val="tx1">
                      <a:lumMod val="75000"/>
                      <a:lumOff val="25000"/>
                    </a:schemeClr>
                  </a:solidFill>
                  <a:latin typeface="黑体" panose="02010609060101010101" charset="-122"/>
                  <a:ea typeface="黑体" panose="02010609060101010101" charset="-122"/>
                  <a:cs typeface="+mn-ea"/>
                </a:rPr>
                <a:t>应用实例</a:t>
              </a:r>
              <a:endParaRPr lang="en-US" altLang="zh-CN" b="1" spc="300" dirty="0">
                <a:solidFill>
                  <a:schemeClr val="tx1">
                    <a:lumMod val="75000"/>
                    <a:lumOff val="25000"/>
                  </a:schemeClr>
                </a:solidFill>
                <a:latin typeface="黑体" panose="02010609060101010101" charset="-122"/>
                <a:ea typeface="黑体" panose="02010609060101010101" charset="-122"/>
                <a:cs typeface="+mn-ea"/>
              </a:endParaRPr>
            </a:p>
          </p:txBody>
        </p:sp>
        <p:sp>
          <p:nvSpPr>
            <p:cNvPr id="28" name="矩形 27"/>
            <p:cNvSpPr/>
            <p:nvPr/>
          </p:nvSpPr>
          <p:spPr>
            <a:xfrm>
              <a:off x="2206" y="3958"/>
              <a:ext cx="6409" cy="1173"/>
            </a:xfrm>
            <a:prstGeom prst="rect">
              <a:avLst/>
            </a:prstGeom>
          </p:spPr>
          <p:txBody>
            <a:bodyPr wrap="square">
              <a:spAutoFit/>
            </a:bodyPr>
            <a:lstStyle/>
            <a:p>
              <a:pPr algn="ctr">
                <a:lnSpc>
                  <a:spcPct val="130000"/>
                </a:lnSpc>
              </a:pPr>
              <a:r>
                <a:rPr lang="zh-CN" altLang="en-US" sz="1200" spc="300">
                  <a:solidFill>
                    <a:schemeClr val="bg1">
                      <a:lumMod val="65000"/>
                    </a:schemeClr>
                  </a:solidFill>
                  <a:latin typeface="黑体" panose="02010609060101010101" charset="-122"/>
                  <a:ea typeface="黑体" panose="02010609060101010101" charset="-122"/>
                  <a:cs typeface="+mn-ea"/>
                  <a:sym typeface="+mn-lt"/>
                </a:rPr>
                <a:t>由在此输入详细介绍，以表达项目工作的详细资料和文字信息。</a:t>
              </a:r>
              <a:endParaRPr lang="en-US" altLang="zh-CN" sz="1000" spc="300" dirty="0">
                <a:solidFill>
                  <a:schemeClr val="bg1">
                    <a:lumMod val="65000"/>
                  </a:schemeClr>
                </a:solidFill>
                <a:latin typeface="黑体" panose="02010609060101010101" charset="-122"/>
                <a:ea typeface="黑体" panose="02010609060101010101" charset="-122"/>
                <a:cs typeface="+mn-ea"/>
                <a:sym typeface="+mn-lt"/>
              </a:endParaRPr>
            </a:p>
          </p:txBody>
        </p:sp>
      </p:grpSp>
      <p:grpSp>
        <p:nvGrpSpPr>
          <p:cNvPr id="6" name="组合 5"/>
          <p:cNvGrpSpPr/>
          <p:nvPr/>
        </p:nvGrpSpPr>
        <p:grpSpPr>
          <a:xfrm>
            <a:off x="6735893" y="2107474"/>
            <a:ext cx="4655023" cy="3268977"/>
            <a:chOff x="9186" y="2441"/>
            <a:chExt cx="6458" cy="2683"/>
          </a:xfrm>
        </p:grpSpPr>
        <p:sp>
          <p:nvSpPr>
            <p:cNvPr id="7" name="任意多边形 6"/>
            <p:cNvSpPr/>
            <p:nvPr/>
          </p:nvSpPr>
          <p:spPr>
            <a:xfrm>
              <a:off x="9186" y="2441"/>
              <a:ext cx="1440" cy="1371"/>
            </a:xfrm>
            <a:custGeom>
              <a:avLst/>
              <a:gdLst>
                <a:gd name="connsiteX0" fmla="*/ 398542 w 914402"/>
                <a:gd name="connsiteY0" fmla="*/ 0 h 870857"/>
                <a:gd name="connsiteX1" fmla="*/ 914402 w 914402"/>
                <a:gd name="connsiteY1" fmla="*/ 0 h 870857"/>
                <a:gd name="connsiteX2" fmla="*/ 914402 w 914402"/>
                <a:gd name="connsiteY2" fmla="*/ 870857 h 870857"/>
                <a:gd name="connsiteX3" fmla="*/ 0 w 914402"/>
                <a:gd name="connsiteY3" fmla="*/ 870857 h 870857"/>
                <a:gd name="connsiteX4" fmla="*/ 0 w 914402"/>
                <a:gd name="connsiteY4" fmla="*/ 398542 h 870857"/>
                <a:gd name="connsiteX5" fmla="*/ 398542 w 914402"/>
                <a:gd name="connsiteY5" fmla="*/ 0 h 87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2" h="870857">
                  <a:moveTo>
                    <a:pt x="398542" y="0"/>
                  </a:moveTo>
                  <a:lnTo>
                    <a:pt x="914402" y="0"/>
                  </a:lnTo>
                  <a:lnTo>
                    <a:pt x="914402" y="870857"/>
                  </a:lnTo>
                  <a:lnTo>
                    <a:pt x="0" y="870857"/>
                  </a:lnTo>
                  <a:lnTo>
                    <a:pt x="0" y="398542"/>
                  </a:lnTo>
                  <a:cubicBezTo>
                    <a:pt x="0" y="178433"/>
                    <a:pt x="178433" y="0"/>
                    <a:pt x="398542" y="0"/>
                  </a:cubicBezTo>
                  <a:close/>
                </a:path>
              </a:pathLst>
            </a:cu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2800">
                  <a:solidFill>
                    <a:prstClr val="white"/>
                  </a:solidFill>
                  <a:latin typeface="Century Gothic" panose="020B0502020202020204" pitchFamily="34" charset="0"/>
                </a:rPr>
                <a:t>02</a:t>
              </a:r>
              <a:endParaRPr lang="zh-CN" altLang="en-US" sz="2800">
                <a:solidFill>
                  <a:prstClr val="white"/>
                </a:solidFill>
                <a:latin typeface="Century Gothic" panose="020B0502020202020204" pitchFamily="34" charset="0"/>
              </a:endParaRPr>
            </a:p>
          </p:txBody>
        </p:sp>
        <p:sp>
          <p:nvSpPr>
            <p:cNvPr id="8" name="矩形 7"/>
            <p:cNvSpPr/>
            <p:nvPr/>
          </p:nvSpPr>
          <p:spPr>
            <a:xfrm>
              <a:off x="10917" y="2667"/>
              <a:ext cx="3752" cy="856"/>
            </a:xfrm>
            <a:prstGeom prst="rect">
              <a:avLst/>
            </a:prstGeom>
          </p:spPr>
          <p:txBody>
            <a:bodyPr wrap="square">
              <a:spAutoFit/>
            </a:bodyPr>
            <a:lstStyle/>
            <a:p>
              <a:pPr algn="ctr">
                <a:lnSpc>
                  <a:spcPct val="150000"/>
                </a:lnSpc>
              </a:pPr>
              <a:r>
                <a:rPr lang="zh-CN" altLang="en-US" b="1" spc="300" dirty="0">
                  <a:solidFill>
                    <a:schemeClr val="tx1">
                      <a:lumMod val="75000"/>
                      <a:lumOff val="25000"/>
                    </a:schemeClr>
                  </a:solidFill>
                  <a:latin typeface="黑体" panose="02010609060101010101" charset="-122"/>
                  <a:ea typeface="黑体" panose="02010609060101010101" charset="-122"/>
                  <a:cs typeface="+mn-ea"/>
                </a:rPr>
                <a:t>应用举例</a:t>
              </a:r>
              <a:endParaRPr lang="en-US" altLang="zh-CN" b="1" spc="300" dirty="0">
                <a:solidFill>
                  <a:schemeClr val="tx1">
                    <a:lumMod val="75000"/>
                    <a:lumOff val="25000"/>
                  </a:schemeClr>
                </a:solidFill>
                <a:latin typeface="黑体" panose="02010609060101010101" charset="-122"/>
                <a:ea typeface="黑体" panose="02010609060101010101" charset="-122"/>
                <a:cs typeface="+mn-ea"/>
              </a:endParaRPr>
            </a:p>
          </p:txBody>
        </p:sp>
        <p:sp>
          <p:nvSpPr>
            <p:cNvPr id="29" name="矩形 28"/>
            <p:cNvSpPr/>
            <p:nvPr/>
          </p:nvSpPr>
          <p:spPr>
            <a:xfrm>
              <a:off x="9235" y="4020"/>
              <a:ext cx="6409" cy="1104"/>
            </a:xfrm>
            <a:prstGeom prst="rect">
              <a:avLst/>
            </a:prstGeom>
          </p:spPr>
          <p:txBody>
            <a:bodyPr wrap="square">
              <a:spAutoFit/>
            </a:bodyPr>
            <a:lstStyle/>
            <a:p>
              <a:pPr algn="ctr">
                <a:lnSpc>
                  <a:spcPct val="130000"/>
                </a:lnSpc>
              </a:pPr>
              <a:r>
                <a:rPr lang="zh-CN" altLang="en-US" sz="1200" spc="300">
                  <a:solidFill>
                    <a:schemeClr val="bg1">
                      <a:lumMod val="65000"/>
                    </a:schemeClr>
                  </a:solidFill>
                  <a:latin typeface="黑体" panose="02010609060101010101" charset="-122"/>
                  <a:ea typeface="黑体" panose="02010609060101010101" charset="-122"/>
                  <a:cs typeface="+mn-ea"/>
                  <a:sym typeface="+mn-lt"/>
                </a:rPr>
                <a:t>由在此输入详细介绍，以表达项目工作的详细资料和文字信息。</a:t>
              </a:r>
              <a:endParaRPr lang="en-US" altLang="zh-CN" sz="1000" spc="300" dirty="0">
                <a:solidFill>
                  <a:schemeClr val="bg1">
                    <a:lumMod val="65000"/>
                  </a:schemeClr>
                </a:solidFill>
                <a:latin typeface="黑体" panose="02010609060101010101" charset="-122"/>
                <a:ea typeface="黑体" panose="02010609060101010101" charset="-122"/>
                <a:cs typeface="+mn-ea"/>
                <a:sym typeface="+mn-lt"/>
              </a:endParaRPr>
            </a:p>
          </p:txBody>
        </p:sp>
      </p:grpSp>
      <p:sp>
        <p:nvSpPr>
          <p:cNvPr id="34" name="文本框 33"/>
          <p:cNvSpPr txBox="1"/>
          <p:nvPr/>
        </p:nvSpPr>
        <p:spPr>
          <a:xfrm>
            <a:off x="4906010" y="510540"/>
            <a:ext cx="2454275" cy="768350"/>
          </a:xfrm>
          <a:prstGeom prst="rect">
            <a:avLst/>
          </a:prstGeom>
          <a:noFill/>
        </p:spPr>
        <p:txBody>
          <a:bodyPr wrap="square" rtlCol="0">
            <a:spAutoFit/>
          </a:bodyPr>
          <a:lstStyle/>
          <a:p>
            <a:r>
              <a:rPr lang="zh-CN" altLang="en-US" sz="4400">
                <a:solidFill>
                  <a:srgbClr val="576271"/>
                </a:solidFill>
                <a:latin typeface="思源黑体 CN Heavy" panose="020B0A00000000000000" charset="-122"/>
                <a:ea typeface="思源黑体 CN Heavy" panose="020B0A00000000000000" charset="-122"/>
              </a:rPr>
              <a:t>目录</a:t>
            </a:r>
          </a:p>
        </p:txBody>
      </p:sp>
      <p:pic>
        <p:nvPicPr>
          <p:cNvPr id="13" name="图片 12" descr="资源 1@4x"/>
          <p:cNvPicPr>
            <a:picLocks noChangeAspect="1"/>
          </p:cNvPicPr>
          <p:nvPr/>
        </p:nvPicPr>
        <p:blipFill>
          <a:blip r:embed="rId5"/>
          <a:srcRect t="-7674" r="52556"/>
          <a:stretch>
            <a:fillRect/>
          </a:stretch>
        </p:blipFill>
        <p:spPr>
          <a:xfrm>
            <a:off x="4813300" y="6059805"/>
            <a:ext cx="1537970" cy="5791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2" name="图片 1" descr="资源 5@4x"/>
          <p:cNvPicPr>
            <a:picLocks noChangeAspect="1"/>
          </p:cNvPicPr>
          <p:nvPr/>
        </p:nvPicPr>
        <p:blipFill>
          <a:blip r:embed="rId5"/>
          <a:stretch>
            <a:fillRect/>
          </a:stretch>
        </p:blipFill>
        <p:spPr>
          <a:xfrm>
            <a:off x="-96520" y="1616075"/>
            <a:ext cx="12550140" cy="5322570"/>
          </a:xfrm>
          <a:prstGeom prst="rect">
            <a:avLst/>
          </a:prstGeom>
        </p:spPr>
      </p:pic>
      <p:grpSp>
        <p:nvGrpSpPr>
          <p:cNvPr id="3" name="组合 2"/>
          <p:cNvGrpSpPr/>
          <p:nvPr/>
        </p:nvGrpSpPr>
        <p:grpSpPr>
          <a:xfrm>
            <a:off x="3788892" y="1588411"/>
            <a:ext cx="4594178" cy="1531070"/>
            <a:chOff x="7706" y="4476"/>
            <a:chExt cx="4986" cy="1440"/>
          </a:xfrm>
        </p:grpSpPr>
        <p:sp>
          <p:nvSpPr>
            <p:cNvPr id="9" name="矩形 8"/>
            <p:cNvSpPr/>
            <p:nvPr/>
          </p:nvSpPr>
          <p:spPr>
            <a:xfrm>
              <a:off x="8861" y="4476"/>
              <a:ext cx="2855" cy="433"/>
            </a:xfrm>
            <a:prstGeom prst="rect">
              <a:avLst/>
            </a:prstGeom>
            <a:noFill/>
            <a:ln>
              <a:solidFill>
                <a:schemeClr val="accent3"/>
              </a:solidFill>
            </a:ln>
            <a:extLst>
              <a:ext uri="{909E8E84-426E-40DD-AFC4-6F175D3DCCD1}">
                <a14:hiddenFill xmlns:a14="http://schemas.microsoft.com/office/drawing/2010/main">
                  <a:solidFill>
                    <a:schemeClr val="accent2"/>
                  </a:solidFill>
                </a14:hiddenFill>
              </a:ext>
            </a:extLst>
          </p:spPr>
          <p:style>
            <a:lnRef idx="2">
              <a:schemeClr val="accent3"/>
            </a:lnRef>
            <a:fillRef idx="1">
              <a:schemeClr val="lt1"/>
            </a:fillRef>
            <a:effectRef idx="0">
              <a:schemeClr val="accent3"/>
            </a:effectRef>
            <a:fontRef idx="minor">
              <a:schemeClr val="dk1"/>
            </a:fontRef>
          </p:style>
          <p:txBody>
            <a:bodyPr wrap="square">
              <a:spAutoFit/>
              <a:scene3d>
                <a:camera prst="orthographicFront"/>
                <a:lightRig rig="threePt" dir="t"/>
              </a:scene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600" normalizeH="0" baseline="0" noProof="0" dirty="0">
                  <a:ln>
                    <a:noFill/>
                  </a:ln>
                  <a:solidFill>
                    <a:srgbClr val="9C1E22"/>
                  </a:solidFill>
                  <a:effectLst/>
                  <a:uLnTx/>
                  <a:uFillTx/>
                  <a:latin typeface="黑体" panose="02010609060101010101" charset="-122"/>
                  <a:ea typeface="黑体" panose="02010609060101010101" charset="-122"/>
                  <a:cs typeface="+mn-cs"/>
                </a:rPr>
                <a:t>第一部分</a:t>
              </a:r>
            </a:p>
          </p:txBody>
        </p:sp>
        <p:sp>
          <p:nvSpPr>
            <p:cNvPr id="10" name="矩形 9"/>
            <p:cNvSpPr/>
            <p:nvPr/>
          </p:nvSpPr>
          <p:spPr>
            <a:xfrm>
              <a:off x="7706" y="4910"/>
              <a:ext cx="4986" cy="100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4800" b="1" i="0" u="none" strike="noStrike" kern="1200" cap="none" spc="300" normalizeH="0" baseline="0" noProof="0" dirty="0">
                  <a:ln>
                    <a:noFill/>
                  </a:ln>
                  <a:solidFill>
                    <a:srgbClr val="576271"/>
                  </a:solidFill>
                  <a:effectLst/>
                  <a:uLnTx/>
                  <a:uFillTx/>
                  <a:latin typeface="思源黑体 CN Heavy" panose="020B0A00000000000000" charset="-122"/>
                  <a:ea typeface="思源黑体 CN Heavy" panose="020B0A00000000000000" charset="-122"/>
                  <a:cs typeface="+mn-ea"/>
                  <a:sym typeface="+mn-lt"/>
                </a:rPr>
                <a:t>应用实例</a:t>
              </a:r>
            </a:p>
          </p:txBody>
        </p:sp>
      </p:grpSp>
      <p:pic>
        <p:nvPicPr>
          <p:cNvPr id="7" name="图片 6" descr="资源 1@4x"/>
          <p:cNvPicPr>
            <a:picLocks noChangeAspect="1"/>
          </p:cNvPicPr>
          <p:nvPr/>
        </p:nvPicPr>
        <p:blipFill>
          <a:blip r:embed="rId6"/>
          <a:srcRect t="-7674" r="52556"/>
          <a:stretch>
            <a:fillRect/>
          </a:stretch>
        </p:blipFill>
        <p:spPr>
          <a:xfrm>
            <a:off x="5399405" y="624205"/>
            <a:ext cx="1537970" cy="579120"/>
          </a:xfrm>
          <a:prstGeom prst="rect">
            <a:avLst/>
          </a:prstGeom>
        </p:spPr>
      </p:pic>
    </p:spTree>
    <p:extLst>
      <p:ext uri="{BB962C8B-B14F-4D97-AF65-F5344CB8AC3E}">
        <p14:creationId xmlns:p14="http://schemas.microsoft.com/office/powerpoint/2010/main" val="44023503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276260" y="160742"/>
            <a:ext cx="1537970" cy="579120"/>
          </a:xfrm>
          <a:prstGeom prst="rect">
            <a:avLst/>
          </a:prstGeom>
        </p:spPr>
      </p:pic>
      <p:sp>
        <p:nvSpPr>
          <p:cNvPr id="4" name="文本框 3">
            <a:extLst>
              <a:ext uri="{FF2B5EF4-FFF2-40B4-BE49-F238E27FC236}">
                <a16:creationId xmlns:a16="http://schemas.microsoft.com/office/drawing/2014/main" id="{7541A1C4-2A1F-CD28-00F8-1F4D0191C9AC}"/>
              </a:ext>
            </a:extLst>
          </p:cNvPr>
          <p:cNvSpPr txBox="1"/>
          <p:nvPr/>
        </p:nvSpPr>
        <p:spPr>
          <a:xfrm>
            <a:off x="5649239" y="1803871"/>
            <a:ext cx="5041726" cy="2585323"/>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动态规划的应用场景非常广泛，包括但不限于计算机科学、数学、物理学、经济学等领域。在计算机科学中，动态规划被广泛应用于字符串匹配、背包问题、最短路径问题等经典问题。在数学中，动态规划可以用于求解微分方程、积分方程等复杂问题。在物理学中，动态规划可以用于模拟物理过程和优化实验设计。在经济学中，动态规划可以用于求解最优控制问题和博弈论中的纳什均衡。</a:t>
            </a:r>
            <a:endParaRPr lang="en-US" altLang="zh-CN" dirty="0">
              <a:latin typeface="华文细黑" panose="02010600040101010101" pitchFamily="2" charset="-122"/>
              <a:ea typeface="华文细黑" panose="02010600040101010101" pitchFamily="2" charset="-122"/>
            </a:endParaRPr>
          </a:p>
        </p:txBody>
      </p:sp>
      <p:pic>
        <p:nvPicPr>
          <p:cNvPr id="2050" name="Picture 2" descr="动态规划：8行代码搞定最大子数组和问题 - 知乎">
            <a:extLst>
              <a:ext uri="{FF2B5EF4-FFF2-40B4-BE49-F238E27FC236}">
                <a16:creationId xmlns:a16="http://schemas.microsoft.com/office/drawing/2014/main" id="{36752F1D-37DB-27FB-2733-AB1C299562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6260" y="1657821"/>
            <a:ext cx="5111577" cy="3020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616898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50000"/>
          </a:blip>
          <a:tile tx="0" ty="0" sx="100000" sy="100000" flip="none" algn="tl"/>
        </a:blipFill>
        <a:effectLst/>
      </p:bgPr>
    </p:bg>
    <p:spTree>
      <p:nvGrpSpPr>
        <p:cNvPr id="1" name=""/>
        <p:cNvGrpSpPr/>
        <p:nvPr/>
      </p:nvGrpSpPr>
      <p:grpSpPr>
        <a:xfrm>
          <a:off x="0" y="0"/>
          <a:ext cx="0" cy="0"/>
          <a:chOff x="0" y="0"/>
          <a:chExt cx="0" cy="0"/>
        </a:xfrm>
      </p:grpSpPr>
      <p:pic>
        <p:nvPicPr>
          <p:cNvPr id="7" name="图片 6" descr="资源 1@4x"/>
          <p:cNvPicPr>
            <a:picLocks noChangeAspect="1"/>
          </p:cNvPicPr>
          <p:nvPr/>
        </p:nvPicPr>
        <p:blipFill>
          <a:blip r:embed="rId5"/>
          <a:srcRect t="-7674" r="52556"/>
          <a:stretch>
            <a:fillRect/>
          </a:stretch>
        </p:blipFill>
        <p:spPr>
          <a:xfrm>
            <a:off x="276260" y="160742"/>
            <a:ext cx="1537970" cy="579120"/>
          </a:xfrm>
          <a:prstGeom prst="rect">
            <a:avLst/>
          </a:prstGeom>
        </p:spPr>
      </p:pic>
      <p:sp>
        <p:nvSpPr>
          <p:cNvPr id="2" name="文本框 1">
            <a:extLst>
              <a:ext uri="{FF2B5EF4-FFF2-40B4-BE49-F238E27FC236}">
                <a16:creationId xmlns:a16="http://schemas.microsoft.com/office/drawing/2014/main" id="{38106807-8488-F0E4-FF96-E42460822821}"/>
              </a:ext>
            </a:extLst>
          </p:cNvPr>
          <p:cNvSpPr txBox="1"/>
          <p:nvPr/>
        </p:nvSpPr>
        <p:spPr>
          <a:xfrm>
            <a:off x="5013900" y="1197091"/>
            <a:ext cx="6325645" cy="4524315"/>
          </a:xfrm>
          <a:prstGeom prst="rect">
            <a:avLst/>
          </a:prstGeom>
          <a:noFill/>
        </p:spPr>
        <p:txBody>
          <a:bodyPr wrap="square" rtlCol="0">
            <a:spAutoFit/>
          </a:bodyPr>
          <a:lstStyle/>
          <a:p>
            <a:r>
              <a:rPr lang="zh-CN" altLang="en-US" dirty="0">
                <a:latin typeface="华文细黑" panose="02010600040101010101" pitchFamily="2" charset="-122"/>
                <a:ea typeface="华文细黑" panose="02010600040101010101" pitchFamily="2" charset="-122"/>
              </a:rPr>
              <a:t>假设我们有一个长度为</a:t>
            </a:r>
            <a:r>
              <a:rPr lang="en-US" altLang="zh-CN" dirty="0">
                <a:latin typeface="华文细黑" panose="02010600040101010101" pitchFamily="2" charset="-122"/>
                <a:ea typeface="华文细黑" panose="02010600040101010101" pitchFamily="2" charset="-122"/>
              </a:rPr>
              <a:t>n</a:t>
            </a:r>
            <a:r>
              <a:rPr lang="zh-CN" altLang="en-US" dirty="0">
                <a:latin typeface="华文细黑" panose="02010600040101010101" pitchFamily="2" charset="-122"/>
                <a:ea typeface="华文细黑" panose="02010600040101010101" pitchFamily="2" charset="-122"/>
              </a:rPr>
              <a:t>的数组</a:t>
            </a:r>
            <a:r>
              <a:rPr lang="en-US" altLang="zh-CN" dirty="0" err="1">
                <a:latin typeface="华文细黑" panose="02010600040101010101" pitchFamily="2" charset="-122"/>
                <a:ea typeface="华文细黑" panose="02010600040101010101" pitchFamily="2" charset="-122"/>
              </a:rPr>
              <a:t>arr</a:t>
            </a:r>
            <a:r>
              <a:rPr lang="zh-CN" altLang="en-US" dirty="0">
                <a:latin typeface="华文细黑" panose="02010600040101010101" pitchFamily="2" charset="-122"/>
                <a:ea typeface="华文细黑" panose="02010600040101010101" pitchFamily="2" charset="-122"/>
              </a:rPr>
              <a:t>和一个目标值</a:t>
            </a:r>
            <a:r>
              <a:rPr lang="en-US" altLang="zh-CN" dirty="0">
                <a:latin typeface="华文细黑" panose="02010600040101010101" pitchFamily="2" charset="-122"/>
                <a:ea typeface="华文细黑" panose="02010600040101010101" pitchFamily="2" charset="-122"/>
              </a:rPr>
              <a:t>target</a:t>
            </a:r>
            <a:r>
              <a:rPr lang="zh-CN" altLang="en-US" dirty="0">
                <a:latin typeface="华文细黑" panose="02010600040101010101" pitchFamily="2" charset="-122"/>
                <a:ea typeface="华文细黑" panose="02010600040101010101" pitchFamily="2" charset="-122"/>
              </a:rPr>
              <a:t>。我们的任务是找出</a:t>
            </a:r>
            <a:r>
              <a:rPr lang="en-US" altLang="zh-CN" dirty="0" err="1">
                <a:latin typeface="华文细黑" panose="02010600040101010101" pitchFamily="2" charset="-122"/>
                <a:ea typeface="华文细黑" panose="02010600040101010101" pitchFamily="2" charset="-122"/>
              </a:rPr>
              <a:t>arr</a:t>
            </a:r>
            <a:r>
              <a:rPr lang="zh-CN" altLang="en-US" dirty="0">
                <a:latin typeface="华文细黑" panose="02010600040101010101" pitchFamily="2" charset="-122"/>
                <a:ea typeface="华文细黑" panose="02010600040101010101" pitchFamily="2" charset="-122"/>
              </a:rPr>
              <a:t>中是否存在一个连续子数组（长度至少为</a:t>
            </a:r>
            <a:r>
              <a:rPr lang="en-US" altLang="zh-CN" dirty="0">
                <a:latin typeface="华文细黑" panose="02010600040101010101" pitchFamily="2" charset="-122"/>
                <a:ea typeface="华文细黑" panose="02010600040101010101" pitchFamily="2" charset="-122"/>
              </a:rPr>
              <a:t>k</a:t>
            </a:r>
            <a:r>
              <a:rPr lang="zh-CN" altLang="en-US" dirty="0">
                <a:latin typeface="华文细黑" panose="02010600040101010101" pitchFamily="2" charset="-122"/>
                <a:ea typeface="华文细黑" panose="02010600040101010101" pitchFamily="2" charset="-122"/>
              </a:rPr>
              <a:t>），使得该子数组的和等于</a:t>
            </a:r>
            <a:r>
              <a:rPr lang="en-US" altLang="zh-CN" dirty="0">
                <a:latin typeface="华文细黑" panose="02010600040101010101" pitchFamily="2" charset="-122"/>
                <a:ea typeface="华文细黑" panose="02010600040101010101" pitchFamily="2" charset="-122"/>
              </a:rPr>
              <a:t>target</a:t>
            </a:r>
            <a:r>
              <a:rPr lang="zh-CN" altLang="en-US" dirty="0">
                <a:latin typeface="华文细黑" panose="02010600040101010101" pitchFamily="2" charset="-122"/>
                <a:ea typeface="华文细黑" panose="02010600040101010101" pitchFamily="2" charset="-122"/>
              </a:rPr>
              <a:t>。我们可以使用动态规划来解决这个问题。</a:t>
            </a:r>
            <a:endParaRPr lang="en-US" altLang="zh-CN" dirty="0">
              <a:latin typeface="华文细黑" panose="02010600040101010101" pitchFamily="2" charset="-122"/>
              <a:ea typeface="华文细黑" panose="02010600040101010101" pitchFamily="2" charset="-122"/>
            </a:endParaRPr>
          </a:p>
          <a:p>
            <a:endParaRPr lang="zh-CN" altLang="en-US" dirty="0">
              <a:latin typeface="华文细黑" panose="02010600040101010101" pitchFamily="2" charset="-122"/>
              <a:ea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rPr>
              <a:t>首先，我们定义一个二维数组</a:t>
            </a:r>
            <a:r>
              <a:rPr lang="en-US" altLang="zh-CN" dirty="0" err="1">
                <a:latin typeface="华文细黑" panose="02010600040101010101" pitchFamily="2" charset="-122"/>
                <a:ea typeface="华文细黑" panose="02010600040101010101" pitchFamily="2" charset="-122"/>
              </a:rPr>
              <a:t>dp</a:t>
            </a:r>
            <a:r>
              <a:rPr lang="zh-CN" altLang="en-US" dirty="0">
                <a:latin typeface="华文细黑" panose="02010600040101010101" pitchFamily="2" charset="-122"/>
                <a:ea typeface="华文细黑" panose="02010600040101010101" pitchFamily="2" charset="-122"/>
              </a:rPr>
              <a:t>，其中</a:t>
            </a:r>
            <a:r>
              <a:rPr lang="en-US" altLang="zh-CN" dirty="0" err="1">
                <a:latin typeface="华文细黑" panose="02010600040101010101" pitchFamily="2" charset="-122"/>
                <a:ea typeface="华文细黑" panose="02010600040101010101" pitchFamily="2" charset="-122"/>
              </a:rPr>
              <a:t>dp</a:t>
            </a:r>
            <a:r>
              <a:rPr lang="en-US" altLang="zh-CN" dirty="0">
                <a:latin typeface="华文细黑" panose="02010600040101010101" pitchFamily="2" charset="-122"/>
                <a:ea typeface="华文细黑" panose="02010600040101010101" pitchFamily="2" charset="-122"/>
              </a:rPr>
              <a:t>[</a:t>
            </a:r>
            <a:r>
              <a:rPr lang="en-US" altLang="zh-CN" dirty="0" err="1">
                <a:latin typeface="华文细黑" panose="02010600040101010101" pitchFamily="2" charset="-122"/>
                <a:ea typeface="华文细黑" panose="02010600040101010101" pitchFamily="2" charset="-122"/>
              </a:rPr>
              <a:t>i</a:t>
            </a:r>
            <a:r>
              <a:rPr lang="en-US" altLang="zh-CN" dirty="0">
                <a:latin typeface="华文细黑" panose="02010600040101010101" pitchFamily="2" charset="-122"/>
                <a:ea typeface="华文细黑" panose="02010600040101010101" pitchFamily="2" charset="-122"/>
              </a:rPr>
              <a:t>][j]</a:t>
            </a:r>
            <a:r>
              <a:rPr lang="zh-CN" altLang="en-US" dirty="0">
                <a:latin typeface="华文细黑" panose="02010600040101010101" pitchFamily="2" charset="-122"/>
                <a:ea typeface="华文细黑" panose="02010600040101010101" pitchFamily="2" charset="-122"/>
              </a:rPr>
              <a:t>表示是否存在一个长度为</a:t>
            </a:r>
            <a:r>
              <a:rPr lang="en-US" altLang="zh-CN" dirty="0">
                <a:latin typeface="华文细黑" panose="02010600040101010101" pitchFamily="2" charset="-122"/>
                <a:ea typeface="华文细黑" panose="02010600040101010101" pitchFamily="2" charset="-122"/>
              </a:rPr>
              <a:t>j</a:t>
            </a:r>
            <a:r>
              <a:rPr lang="zh-CN" altLang="en-US" dirty="0">
                <a:latin typeface="华文细黑" panose="02010600040101010101" pitchFamily="2" charset="-122"/>
                <a:ea typeface="华文细黑" panose="02010600040101010101" pitchFamily="2" charset="-122"/>
              </a:rPr>
              <a:t>的子数组，使得该子数组的和等于</a:t>
            </a:r>
            <a:r>
              <a:rPr lang="en-US" altLang="zh-CN" dirty="0" err="1">
                <a:latin typeface="华文细黑" panose="02010600040101010101" pitchFamily="2" charset="-122"/>
                <a:ea typeface="华文细黑" panose="02010600040101010101" pitchFamily="2" charset="-122"/>
              </a:rPr>
              <a:t>i</a:t>
            </a:r>
            <a:r>
              <a:rPr lang="zh-CN" altLang="en-US" dirty="0">
                <a:latin typeface="华文细黑" panose="02010600040101010101" pitchFamily="2" charset="-122"/>
                <a:ea typeface="华文细黑" panose="02010600040101010101" pitchFamily="2" charset="-122"/>
              </a:rPr>
              <a:t>。然后，我们初始化</a:t>
            </a:r>
            <a:r>
              <a:rPr lang="en-US" altLang="zh-CN" dirty="0" err="1">
                <a:latin typeface="华文细黑" panose="02010600040101010101" pitchFamily="2" charset="-122"/>
                <a:ea typeface="华文细黑" panose="02010600040101010101" pitchFamily="2" charset="-122"/>
              </a:rPr>
              <a:t>dp</a:t>
            </a:r>
            <a:r>
              <a:rPr lang="zh-CN" altLang="en-US" dirty="0">
                <a:latin typeface="华文细黑" panose="02010600040101010101" pitchFamily="2" charset="-122"/>
                <a:ea typeface="华文细黑" panose="02010600040101010101" pitchFamily="2" charset="-122"/>
              </a:rPr>
              <a:t>数组为</a:t>
            </a:r>
            <a:r>
              <a:rPr lang="en-US" altLang="zh-CN" dirty="0">
                <a:latin typeface="华文细黑" panose="02010600040101010101" pitchFamily="2" charset="-122"/>
                <a:ea typeface="华文细黑" panose="02010600040101010101" pitchFamily="2" charset="-122"/>
              </a:rPr>
              <a:t>false</a:t>
            </a:r>
            <a:r>
              <a:rPr lang="zh-CN" altLang="en-US" dirty="0">
                <a:latin typeface="华文细黑" panose="02010600040101010101" pitchFamily="2" charset="-122"/>
                <a:ea typeface="华文细黑" panose="02010600040101010101" pitchFamily="2" charset="-122"/>
              </a:rPr>
              <a:t>。</a:t>
            </a:r>
            <a:endParaRPr lang="en-US" altLang="zh-CN" dirty="0">
              <a:latin typeface="华文细黑" panose="02010600040101010101" pitchFamily="2" charset="-122"/>
              <a:ea typeface="华文细黑" panose="02010600040101010101" pitchFamily="2" charset="-122"/>
            </a:endParaRPr>
          </a:p>
          <a:p>
            <a:endParaRPr lang="en-US" altLang="zh-CN" dirty="0">
              <a:latin typeface="华文细黑" panose="02010600040101010101" pitchFamily="2" charset="-122"/>
              <a:ea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rPr>
              <a:t>接下来，我们遍历</a:t>
            </a:r>
            <a:r>
              <a:rPr lang="en-US" altLang="zh-CN" dirty="0" err="1">
                <a:latin typeface="华文细黑" panose="02010600040101010101" pitchFamily="2" charset="-122"/>
                <a:ea typeface="华文细黑" panose="02010600040101010101" pitchFamily="2" charset="-122"/>
              </a:rPr>
              <a:t>arr</a:t>
            </a:r>
            <a:r>
              <a:rPr lang="zh-CN" altLang="en-US" dirty="0">
                <a:latin typeface="华文细黑" panose="02010600040101010101" pitchFamily="2" charset="-122"/>
                <a:ea typeface="华文细黑" panose="02010600040101010101" pitchFamily="2" charset="-122"/>
              </a:rPr>
              <a:t>数组，对于每个元素</a:t>
            </a:r>
            <a:r>
              <a:rPr lang="en-US" altLang="zh-CN" dirty="0" err="1">
                <a:latin typeface="华文细黑" panose="02010600040101010101" pitchFamily="2" charset="-122"/>
                <a:ea typeface="华文细黑" panose="02010600040101010101" pitchFamily="2" charset="-122"/>
              </a:rPr>
              <a:t>arr</a:t>
            </a:r>
            <a:r>
              <a:rPr lang="en-US" altLang="zh-CN" dirty="0">
                <a:latin typeface="华文细黑" panose="02010600040101010101" pitchFamily="2" charset="-122"/>
                <a:ea typeface="华文细黑" panose="02010600040101010101" pitchFamily="2" charset="-122"/>
              </a:rPr>
              <a:t>[</a:t>
            </a:r>
            <a:r>
              <a:rPr lang="en-US" altLang="zh-CN" dirty="0" err="1">
                <a:latin typeface="华文细黑" panose="02010600040101010101" pitchFamily="2" charset="-122"/>
                <a:ea typeface="华文细黑" panose="02010600040101010101" pitchFamily="2" charset="-122"/>
              </a:rPr>
              <a:t>i</a:t>
            </a:r>
            <a:r>
              <a:rPr lang="en-US" altLang="zh-CN" dirty="0">
                <a:latin typeface="华文细黑" panose="02010600040101010101" pitchFamily="2" charset="-122"/>
                <a:ea typeface="华文细黑" panose="02010600040101010101" pitchFamily="2" charset="-122"/>
              </a:rPr>
              <a:t>]</a:t>
            </a:r>
            <a:r>
              <a:rPr lang="zh-CN" altLang="en-US" dirty="0">
                <a:latin typeface="华文细黑" panose="02010600040101010101" pitchFamily="2" charset="-122"/>
                <a:ea typeface="华文细黑" panose="02010600040101010101" pitchFamily="2" charset="-122"/>
              </a:rPr>
              <a:t>，我们将其加入到已经存在的所有长度为</a:t>
            </a:r>
            <a:r>
              <a:rPr lang="en-US" altLang="zh-CN" dirty="0">
                <a:latin typeface="华文细黑" panose="02010600040101010101" pitchFamily="2" charset="-122"/>
                <a:ea typeface="华文细黑" panose="02010600040101010101" pitchFamily="2" charset="-122"/>
              </a:rPr>
              <a:t>j</a:t>
            </a:r>
            <a:r>
              <a:rPr lang="zh-CN" altLang="en-US" dirty="0">
                <a:latin typeface="华文细黑" panose="02010600040101010101" pitchFamily="2" charset="-122"/>
                <a:ea typeface="华文细黑" panose="02010600040101010101" pitchFamily="2" charset="-122"/>
              </a:rPr>
              <a:t>的子数组中，并更新</a:t>
            </a:r>
            <a:r>
              <a:rPr lang="en-US" altLang="zh-CN" dirty="0" err="1">
                <a:latin typeface="华文细黑" panose="02010600040101010101" pitchFamily="2" charset="-122"/>
                <a:ea typeface="华文细黑" panose="02010600040101010101" pitchFamily="2" charset="-122"/>
              </a:rPr>
              <a:t>dp</a:t>
            </a:r>
            <a:r>
              <a:rPr lang="zh-CN" altLang="en-US" dirty="0">
                <a:latin typeface="华文细黑" panose="02010600040101010101" pitchFamily="2" charset="-122"/>
                <a:ea typeface="华文细黑" panose="02010600040101010101" pitchFamily="2" charset="-122"/>
              </a:rPr>
              <a:t>数组。如果加入</a:t>
            </a:r>
            <a:r>
              <a:rPr lang="en-US" altLang="zh-CN" dirty="0" err="1">
                <a:latin typeface="华文细黑" panose="02010600040101010101" pitchFamily="2" charset="-122"/>
                <a:ea typeface="华文细黑" panose="02010600040101010101" pitchFamily="2" charset="-122"/>
              </a:rPr>
              <a:t>arr</a:t>
            </a:r>
            <a:r>
              <a:rPr lang="en-US" altLang="zh-CN" dirty="0">
                <a:latin typeface="华文细黑" panose="02010600040101010101" pitchFamily="2" charset="-122"/>
                <a:ea typeface="华文细黑" panose="02010600040101010101" pitchFamily="2" charset="-122"/>
              </a:rPr>
              <a:t>[</a:t>
            </a:r>
            <a:r>
              <a:rPr lang="en-US" altLang="zh-CN" dirty="0" err="1">
                <a:latin typeface="华文细黑" panose="02010600040101010101" pitchFamily="2" charset="-122"/>
                <a:ea typeface="华文细黑" panose="02010600040101010101" pitchFamily="2" charset="-122"/>
              </a:rPr>
              <a:t>i</a:t>
            </a:r>
            <a:r>
              <a:rPr lang="en-US" altLang="zh-CN" dirty="0">
                <a:latin typeface="华文细黑" panose="02010600040101010101" pitchFamily="2" charset="-122"/>
                <a:ea typeface="华文细黑" panose="02010600040101010101" pitchFamily="2" charset="-122"/>
              </a:rPr>
              <a:t>]</a:t>
            </a:r>
            <a:r>
              <a:rPr lang="zh-CN" altLang="en-US" dirty="0">
                <a:latin typeface="华文细黑" panose="02010600040101010101" pitchFamily="2" charset="-122"/>
                <a:ea typeface="华文细黑" panose="02010600040101010101" pitchFamily="2" charset="-122"/>
              </a:rPr>
              <a:t>后，子数组的和等于</a:t>
            </a:r>
            <a:r>
              <a:rPr lang="en-US" altLang="zh-CN" dirty="0" err="1">
                <a:latin typeface="华文细黑" panose="02010600040101010101" pitchFamily="2" charset="-122"/>
                <a:ea typeface="华文细黑" panose="02010600040101010101" pitchFamily="2" charset="-122"/>
              </a:rPr>
              <a:t>i</a:t>
            </a:r>
            <a:r>
              <a:rPr lang="zh-CN" altLang="en-US" dirty="0">
                <a:latin typeface="华文细黑" panose="02010600040101010101" pitchFamily="2" charset="-122"/>
                <a:ea typeface="华文细黑" panose="02010600040101010101" pitchFamily="2" charset="-122"/>
              </a:rPr>
              <a:t>，则</a:t>
            </a:r>
            <a:r>
              <a:rPr lang="en-US" altLang="zh-CN" dirty="0" err="1">
                <a:latin typeface="华文细黑" panose="02010600040101010101" pitchFamily="2" charset="-122"/>
                <a:ea typeface="华文细黑" panose="02010600040101010101" pitchFamily="2" charset="-122"/>
              </a:rPr>
              <a:t>dp</a:t>
            </a:r>
            <a:r>
              <a:rPr lang="en-US" altLang="zh-CN" dirty="0">
                <a:latin typeface="华文细黑" panose="02010600040101010101" pitchFamily="2" charset="-122"/>
                <a:ea typeface="华文细黑" panose="02010600040101010101" pitchFamily="2" charset="-122"/>
              </a:rPr>
              <a:t>[</a:t>
            </a:r>
            <a:r>
              <a:rPr lang="en-US" altLang="zh-CN" dirty="0" err="1">
                <a:latin typeface="华文细黑" panose="02010600040101010101" pitchFamily="2" charset="-122"/>
                <a:ea typeface="华文细黑" panose="02010600040101010101" pitchFamily="2" charset="-122"/>
              </a:rPr>
              <a:t>i</a:t>
            </a:r>
            <a:r>
              <a:rPr lang="en-US" altLang="zh-CN" dirty="0">
                <a:latin typeface="华文细黑" panose="02010600040101010101" pitchFamily="2" charset="-122"/>
                <a:ea typeface="华文细黑" panose="02010600040101010101" pitchFamily="2" charset="-122"/>
              </a:rPr>
              <a:t>][j]</a:t>
            </a:r>
            <a:r>
              <a:rPr lang="zh-CN" altLang="en-US" dirty="0">
                <a:latin typeface="华文细黑" panose="02010600040101010101" pitchFamily="2" charset="-122"/>
                <a:ea typeface="华文细黑" panose="02010600040101010101" pitchFamily="2" charset="-122"/>
              </a:rPr>
              <a:t>为</a:t>
            </a:r>
            <a:r>
              <a:rPr lang="en-US" altLang="zh-CN" dirty="0">
                <a:latin typeface="华文细黑" panose="02010600040101010101" pitchFamily="2" charset="-122"/>
                <a:ea typeface="华文细黑" panose="02010600040101010101" pitchFamily="2" charset="-122"/>
              </a:rPr>
              <a:t>true</a:t>
            </a:r>
            <a:r>
              <a:rPr lang="zh-CN" altLang="en-US" dirty="0">
                <a:latin typeface="华文细黑" panose="02010600040101010101" pitchFamily="2" charset="-122"/>
                <a:ea typeface="华文细黑" panose="02010600040101010101" pitchFamily="2" charset="-122"/>
              </a:rPr>
              <a:t>。</a:t>
            </a:r>
            <a:endParaRPr lang="en-US" altLang="zh-CN" dirty="0">
              <a:latin typeface="华文细黑" panose="02010600040101010101" pitchFamily="2" charset="-122"/>
              <a:ea typeface="华文细黑" panose="02010600040101010101" pitchFamily="2" charset="-122"/>
            </a:endParaRPr>
          </a:p>
          <a:p>
            <a:endParaRPr lang="en-US" altLang="zh-CN" dirty="0">
              <a:latin typeface="华文细黑" panose="02010600040101010101" pitchFamily="2" charset="-122"/>
              <a:ea typeface="华文细黑" panose="02010600040101010101" pitchFamily="2" charset="-122"/>
            </a:endParaRPr>
          </a:p>
          <a:p>
            <a:r>
              <a:rPr lang="zh-CN" altLang="en-US" dirty="0">
                <a:latin typeface="华文细黑" panose="02010600040101010101" pitchFamily="2" charset="-122"/>
                <a:ea typeface="华文细黑" panose="02010600040101010101" pitchFamily="2" charset="-122"/>
              </a:rPr>
              <a:t>最后，我们遍历</a:t>
            </a:r>
            <a:r>
              <a:rPr lang="en-US" altLang="zh-CN" dirty="0" err="1">
                <a:latin typeface="华文细黑" panose="02010600040101010101" pitchFamily="2" charset="-122"/>
                <a:ea typeface="华文细黑" panose="02010600040101010101" pitchFamily="2" charset="-122"/>
              </a:rPr>
              <a:t>dp</a:t>
            </a:r>
            <a:r>
              <a:rPr lang="zh-CN" altLang="en-US" dirty="0">
                <a:latin typeface="华文细黑" panose="02010600040101010101" pitchFamily="2" charset="-122"/>
                <a:ea typeface="华文细黑" panose="02010600040101010101" pitchFamily="2" charset="-122"/>
              </a:rPr>
              <a:t>数组最后一行，如果存在任何一个元素为</a:t>
            </a:r>
            <a:r>
              <a:rPr lang="en-US" altLang="zh-CN" dirty="0">
                <a:latin typeface="华文细黑" panose="02010600040101010101" pitchFamily="2" charset="-122"/>
                <a:ea typeface="华文细黑" panose="02010600040101010101" pitchFamily="2" charset="-122"/>
              </a:rPr>
              <a:t>true</a:t>
            </a:r>
            <a:r>
              <a:rPr lang="zh-CN" altLang="en-US" dirty="0">
                <a:latin typeface="华文细黑" panose="02010600040101010101" pitchFamily="2" charset="-122"/>
                <a:ea typeface="华文细黑" panose="02010600040101010101" pitchFamily="2" charset="-122"/>
              </a:rPr>
              <a:t>，则说明存在一个长度至少为</a:t>
            </a:r>
            <a:r>
              <a:rPr lang="en-US" altLang="zh-CN" dirty="0">
                <a:latin typeface="华文细黑" panose="02010600040101010101" pitchFamily="2" charset="-122"/>
                <a:ea typeface="华文细黑" panose="02010600040101010101" pitchFamily="2" charset="-122"/>
              </a:rPr>
              <a:t>k</a:t>
            </a:r>
            <a:r>
              <a:rPr lang="zh-CN" altLang="en-US" dirty="0">
                <a:latin typeface="华文细黑" panose="02010600040101010101" pitchFamily="2" charset="-122"/>
                <a:ea typeface="华文细黑" panose="02010600040101010101" pitchFamily="2" charset="-122"/>
              </a:rPr>
              <a:t>的子数组的和等于</a:t>
            </a:r>
            <a:r>
              <a:rPr lang="en-US" altLang="zh-CN" dirty="0">
                <a:latin typeface="华文细黑" panose="02010600040101010101" pitchFamily="2" charset="-122"/>
                <a:ea typeface="华文细黑" panose="02010600040101010101" pitchFamily="2" charset="-122"/>
              </a:rPr>
              <a:t>target</a:t>
            </a:r>
            <a:r>
              <a:rPr lang="zh-CN" altLang="en-US" dirty="0">
                <a:latin typeface="华文细黑" panose="02010600040101010101" pitchFamily="2" charset="-122"/>
                <a:ea typeface="华文细黑" panose="02010600040101010101" pitchFamily="2" charset="-122"/>
              </a:rPr>
              <a:t>，返回</a:t>
            </a:r>
            <a:r>
              <a:rPr lang="en-US" altLang="zh-CN" dirty="0">
                <a:latin typeface="华文细黑" panose="02010600040101010101" pitchFamily="2" charset="-122"/>
                <a:ea typeface="华文细黑" panose="02010600040101010101" pitchFamily="2" charset="-122"/>
              </a:rPr>
              <a:t>true</a:t>
            </a:r>
            <a:r>
              <a:rPr lang="zh-CN" altLang="en-US" dirty="0">
                <a:latin typeface="华文细黑" panose="02010600040101010101" pitchFamily="2" charset="-122"/>
                <a:ea typeface="华文细黑" panose="02010600040101010101" pitchFamily="2" charset="-122"/>
              </a:rPr>
              <a:t>；否则返回</a:t>
            </a:r>
            <a:r>
              <a:rPr lang="en-US" altLang="zh-CN" dirty="0">
                <a:latin typeface="华文细黑" panose="02010600040101010101" pitchFamily="2" charset="-122"/>
                <a:ea typeface="华文细黑" panose="02010600040101010101" pitchFamily="2" charset="-122"/>
              </a:rPr>
              <a:t>false</a:t>
            </a:r>
            <a:r>
              <a:rPr lang="zh-CN" altLang="en-US" dirty="0">
                <a:latin typeface="华文细黑" panose="02010600040101010101" pitchFamily="2" charset="-122"/>
                <a:ea typeface="华文细黑" panose="02010600040101010101" pitchFamily="2" charset="-122"/>
              </a:rPr>
              <a:t>。</a:t>
            </a:r>
          </a:p>
        </p:txBody>
      </p:sp>
      <p:pic>
        <p:nvPicPr>
          <p:cNvPr id="2050" name="Picture 2">
            <a:extLst>
              <a:ext uri="{FF2B5EF4-FFF2-40B4-BE49-F238E27FC236}">
                <a16:creationId xmlns:a16="http://schemas.microsoft.com/office/drawing/2014/main" id="{D591EEE0-B7F6-38D4-782E-9C107A87BF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509" y="739862"/>
            <a:ext cx="4314825" cy="5438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9372578"/>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slow">
        <p:push dir="u"/>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WViNmMzNjU5ZWQyN2UxZDdlYzJiODY0ZTE3MzY1ZTIifQ=="/>
  <p:tag name="KSO_WPP_MARK_KEY" val="685cb894-f0a1-4b7b-8377-400752dbab88"/>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714,&quot;width&quot;:7159}"/>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fontScheme name="自定义 1">
      <a:majorFont>
        <a:latin typeface="等线 Light"/>
        <a:ea typeface="方正清刻本悦宋简体"/>
        <a:cs typeface=""/>
      </a:majorFont>
      <a:minorFont>
        <a:latin typeface="等线"/>
        <a:ea typeface="方正清刻本悦宋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7.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8.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19.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0.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1.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2.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3.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4.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5.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26.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68395"/>
    </a:dk2>
    <a:lt2>
      <a:srgbClr val="F0F0F0"/>
    </a:lt2>
    <a:accent1>
      <a:srgbClr val="DE0000"/>
    </a:accent1>
    <a:accent2>
      <a:srgbClr val="B60000"/>
    </a:accent2>
    <a:accent3>
      <a:srgbClr val="960000"/>
    </a:accent3>
    <a:accent4>
      <a:srgbClr val="FF0000"/>
    </a:accent4>
    <a:accent5>
      <a:srgbClr val="D10000"/>
    </a:accent5>
    <a:accent6>
      <a:srgbClr val="810000"/>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数据结构第六次小班课</Template>
  <TotalTime>40</TotalTime>
  <Words>2897</Words>
  <Application>Microsoft Office PowerPoint</Application>
  <PresentationFormat>宽屏</PresentationFormat>
  <Paragraphs>169</Paragraphs>
  <Slides>26</Slides>
  <Notes>13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思源黑体 CN Heavy</vt:lpstr>
      <vt:lpstr>等线 Light</vt:lpstr>
      <vt:lpstr>华文细黑</vt:lpstr>
      <vt:lpstr>Calibri</vt:lpstr>
      <vt:lpstr>Arial</vt:lpstr>
      <vt:lpstr>楷体</vt:lpstr>
      <vt:lpstr>Century Gothic</vt:lpstr>
      <vt:lpstr>等线</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桐 连</dc:creator>
  <cp:lastModifiedBy>桐 连</cp:lastModifiedBy>
  <cp:revision>1</cp:revision>
  <dcterms:created xsi:type="dcterms:W3CDTF">2024-05-24T11:45:41Z</dcterms:created>
  <dcterms:modified xsi:type="dcterms:W3CDTF">2024-05-24T12:25:50Z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296A7E0D281944BCBE19B7C425A6E94C</vt:lpwstr>
  </property>
  <property fmtid="{D5CDD505-2E9C-101B-9397-08002B2CF9AE}" pid="3" name="KSOProductBuildVer">
    <vt:lpwstr>2052-11.1.0.12313</vt:lpwstr>
  </property>
</Properties>
</file>

<file path=docProps/thumbnail.jpeg>
</file>